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375" r:id="rId4"/>
    <p:sldId id="431" r:id="rId5"/>
    <p:sldId id="441" r:id="rId6"/>
    <p:sldId id="479" r:id="rId7"/>
    <p:sldId id="473" r:id="rId8"/>
    <p:sldId id="459" r:id="rId9"/>
    <p:sldId id="451" r:id="rId10"/>
    <p:sldId id="445" r:id="rId11"/>
    <p:sldId id="453" r:id="rId12"/>
    <p:sldId id="435" r:id="rId13"/>
    <p:sldId id="480" r:id="rId14"/>
    <p:sldId id="482" r:id="rId15"/>
    <p:sldId id="483" r:id="rId16"/>
    <p:sldId id="484" r:id="rId17"/>
    <p:sldId id="487" r:id="rId18"/>
    <p:sldId id="462" r:id="rId19"/>
    <p:sldId id="467" r:id="rId20"/>
    <p:sldId id="468" r:id="rId21"/>
    <p:sldId id="457" r:id="rId22"/>
    <p:sldId id="465" r:id="rId23"/>
    <p:sldId id="456" r:id="rId24"/>
    <p:sldId id="469" r:id="rId25"/>
    <p:sldId id="463" r:id="rId26"/>
    <p:sldId id="470" r:id="rId27"/>
    <p:sldId id="493" r:id="rId28"/>
    <p:sldId id="481" r:id="rId29"/>
    <p:sldId id="472" r:id="rId30"/>
    <p:sldId id="449" r:id="rId31"/>
    <p:sldId id="474" r:id="rId32"/>
    <p:sldId id="475" r:id="rId33"/>
    <p:sldId id="476" r:id="rId34"/>
    <p:sldId id="488" r:id="rId35"/>
    <p:sldId id="477" r:id="rId36"/>
    <p:sldId id="490" r:id="rId37"/>
    <p:sldId id="485" r:id="rId38"/>
    <p:sldId id="494" r:id="rId39"/>
    <p:sldId id="461" r:id="rId40"/>
    <p:sldId id="492" r:id="rId41"/>
    <p:sldId id="454" r:id="rId42"/>
    <p:sldId id="478" r:id="rId43"/>
    <p:sldId id="49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a:srgbClr val="F6C09C"/>
    <a:srgbClr val="FFDE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2" autoAdjust="0"/>
    <p:restoredTop sz="94660"/>
  </p:normalViewPr>
  <p:slideViewPr>
    <p:cSldViewPr snapToGrid="0">
      <p:cViewPr varScale="1">
        <p:scale>
          <a:sx n="111" d="100"/>
          <a:sy n="111" d="100"/>
        </p:scale>
        <p:origin x="2472" y="96"/>
      </p:cViewPr>
      <p:guideLst/>
    </p:cSldViewPr>
  </p:slideViewPr>
  <p:notesTextViewPr>
    <p:cViewPr>
      <p:scale>
        <a:sx n="1" d="1"/>
        <a:sy n="1" d="1"/>
      </p:scale>
      <p:origin x="0" y="0"/>
    </p:cViewPr>
  </p:notesTextViewPr>
  <p:notesViewPr>
    <p:cSldViewPr snapToGrid="0">
      <p:cViewPr varScale="1">
        <p:scale>
          <a:sx n="84" d="100"/>
          <a:sy n="84" d="100"/>
        </p:scale>
        <p:origin x="583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Gay" userId="2b631189ce6bc8ce" providerId="LiveId" clId="{7B10B42B-6E98-4989-B5E2-3DC468755A0B}"/>
    <pc:docChg chg="custSel addSld modSld sldOrd">
      <pc:chgData name="Ken Gay" userId="2b631189ce6bc8ce" providerId="LiveId" clId="{7B10B42B-6E98-4989-B5E2-3DC468755A0B}" dt="2023-03-22T21:28:52.672" v="141" actId="1076"/>
      <pc:docMkLst>
        <pc:docMk/>
      </pc:docMkLst>
      <pc:sldChg chg="modSp mod">
        <pc:chgData name="Ken Gay" userId="2b631189ce6bc8ce" providerId="LiveId" clId="{7B10B42B-6E98-4989-B5E2-3DC468755A0B}" dt="2023-03-22T21:28:52.672" v="141" actId="1076"/>
        <pc:sldMkLst>
          <pc:docMk/>
          <pc:sldMk cId="299935401" sldId="478"/>
        </pc:sldMkLst>
        <pc:spChg chg="mod">
          <ac:chgData name="Ken Gay" userId="2b631189ce6bc8ce" providerId="LiveId" clId="{7B10B42B-6E98-4989-B5E2-3DC468755A0B}" dt="2023-03-22T21:28:52.672" v="141" actId="1076"/>
          <ac:spMkLst>
            <pc:docMk/>
            <pc:sldMk cId="299935401" sldId="478"/>
            <ac:spMk id="3" creationId="{54A37F36-EB5C-8B6C-BE33-7E13589C8D4B}"/>
          </ac:spMkLst>
        </pc:spChg>
        <pc:spChg chg="mod">
          <ac:chgData name="Ken Gay" userId="2b631189ce6bc8ce" providerId="LiveId" clId="{7B10B42B-6E98-4989-B5E2-3DC468755A0B}" dt="2023-03-22T21:28:52.672" v="141" actId="1076"/>
          <ac:spMkLst>
            <pc:docMk/>
            <pc:sldMk cId="299935401" sldId="478"/>
            <ac:spMk id="5" creationId="{E1BDF15C-503D-D4E5-EE78-EF2DB598708D}"/>
          </ac:spMkLst>
        </pc:spChg>
        <pc:picChg chg="mod">
          <ac:chgData name="Ken Gay" userId="2b631189ce6bc8ce" providerId="LiveId" clId="{7B10B42B-6E98-4989-B5E2-3DC468755A0B}" dt="2023-03-22T21:28:52.672" v="141" actId="1076"/>
          <ac:picMkLst>
            <pc:docMk/>
            <pc:sldMk cId="299935401" sldId="478"/>
            <ac:picMk id="2" creationId="{9D60D52C-464A-EDC7-9ED2-B1C92B349CEB}"/>
          </ac:picMkLst>
        </pc:picChg>
      </pc:sldChg>
      <pc:sldChg chg="modSp new mod ord">
        <pc:chgData name="Ken Gay" userId="2b631189ce6bc8ce" providerId="LiveId" clId="{7B10B42B-6E98-4989-B5E2-3DC468755A0B}" dt="2023-03-22T21:26:53.421" v="55"/>
        <pc:sldMkLst>
          <pc:docMk/>
          <pc:sldMk cId="1612003527" sldId="494"/>
        </pc:sldMkLst>
        <pc:spChg chg="mod">
          <ac:chgData name="Ken Gay" userId="2b631189ce6bc8ce" providerId="LiveId" clId="{7B10B42B-6E98-4989-B5E2-3DC468755A0B}" dt="2023-03-22T21:26:39.123" v="53" actId="20577"/>
          <ac:spMkLst>
            <pc:docMk/>
            <pc:sldMk cId="1612003527" sldId="494"/>
            <ac:spMk id="2" creationId="{9BD548F9-D6AC-C14A-41DD-C34322FD972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8DAF2-3E63-467D-A3CD-7A532B86C00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7344BF9-2853-415D-A8D9-B61636096F05}">
      <dgm:prSet/>
      <dgm:spPr/>
      <dgm:t>
        <a:bodyPr/>
        <a:lstStyle/>
        <a:p>
          <a:r>
            <a:rPr lang="en-US" b="1">
              <a:solidFill>
                <a:schemeClr val="bg1"/>
              </a:solidFill>
            </a:rPr>
            <a:t>Peter on Pentecost			Acts 2:38-41</a:t>
          </a:r>
        </a:p>
      </dgm:t>
    </dgm:pt>
    <dgm:pt modelId="{93BB043C-23D5-4FAC-80BE-B8A4420221FE}" type="parTrans" cxnId="{E12D9DC8-92D2-482D-99F7-B2A8C6790AD0}">
      <dgm:prSet/>
      <dgm:spPr/>
      <dgm:t>
        <a:bodyPr/>
        <a:lstStyle/>
        <a:p>
          <a:endParaRPr lang="en-US" b="1">
            <a:solidFill>
              <a:schemeClr val="bg1"/>
            </a:solidFill>
          </a:endParaRPr>
        </a:p>
      </dgm:t>
    </dgm:pt>
    <dgm:pt modelId="{118BD15D-11FE-4076-A6D6-F6E923236C2F}" type="sibTrans" cxnId="{E12D9DC8-92D2-482D-99F7-B2A8C6790AD0}">
      <dgm:prSet/>
      <dgm:spPr/>
      <dgm:t>
        <a:bodyPr/>
        <a:lstStyle/>
        <a:p>
          <a:endParaRPr lang="en-US" b="1">
            <a:solidFill>
              <a:schemeClr val="bg1"/>
            </a:solidFill>
          </a:endParaRPr>
        </a:p>
      </dgm:t>
    </dgm:pt>
    <dgm:pt modelId="{2418C24E-D31E-4875-B72C-20467207F2B2}">
      <dgm:prSet/>
      <dgm:spPr/>
      <dgm:t>
        <a:bodyPr/>
        <a:lstStyle/>
        <a:p>
          <a:r>
            <a:rPr lang="en-US" b="1" dirty="0">
              <a:solidFill>
                <a:schemeClr val="bg1"/>
              </a:solidFill>
            </a:rPr>
            <a:t>Peter at the House of Cornelius		Acts 10:44-48</a:t>
          </a:r>
        </a:p>
      </dgm:t>
    </dgm:pt>
    <dgm:pt modelId="{EC2DAED0-FE90-4D0A-B557-02BB2E2771D2}" type="parTrans" cxnId="{C441B0B1-CCA1-4DC8-8CAF-FB2534C624AD}">
      <dgm:prSet/>
      <dgm:spPr/>
      <dgm:t>
        <a:bodyPr/>
        <a:lstStyle/>
        <a:p>
          <a:endParaRPr lang="en-US" b="1">
            <a:solidFill>
              <a:schemeClr val="bg1"/>
            </a:solidFill>
          </a:endParaRPr>
        </a:p>
      </dgm:t>
    </dgm:pt>
    <dgm:pt modelId="{AA70D9E1-5239-4499-9A7D-E43673C646C5}" type="sibTrans" cxnId="{C441B0B1-CCA1-4DC8-8CAF-FB2534C624AD}">
      <dgm:prSet/>
      <dgm:spPr/>
      <dgm:t>
        <a:bodyPr/>
        <a:lstStyle/>
        <a:p>
          <a:endParaRPr lang="en-US" b="1">
            <a:solidFill>
              <a:schemeClr val="bg1"/>
            </a:solidFill>
          </a:endParaRPr>
        </a:p>
      </dgm:t>
    </dgm:pt>
    <dgm:pt modelId="{5D65EF79-F3C4-499B-B7E4-ED696253C50C}">
      <dgm:prSet/>
      <dgm:spPr/>
      <dgm:t>
        <a:bodyPr/>
        <a:lstStyle/>
        <a:p>
          <a:r>
            <a:rPr lang="en-US" b="1" dirty="0">
              <a:solidFill>
                <a:schemeClr val="bg1"/>
              </a:solidFill>
            </a:rPr>
            <a:t>Philip to the Samaritans			Acts 8:5-12</a:t>
          </a:r>
        </a:p>
      </dgm:t>
    </dgm:pt>
    <dgm:pt modelId="{6240AB75-C144-4737-B925-6E2E4783ABAD}" type="parTrans" cxnId="{01B36266-A30D-4A25-9A51-DE920458CE33}">
      <dgm:prSet/>
      <dgm:spPr/>
      <dgm:t>
        <a:bodyPr/>
        <a:lstStyle/>
        <a:p>
          <a:endParaRPr lang="en-US" b="1">
            <a:solidFill>
              <a:schemeClr val="bg1"/>
            </a:solidFill>
          </a:endParaRPr>
        </a:p>
      </dgm:t>
    </dgm:pt>
    <dgm:pt modelId="{A1B278DD-4690-4110-BA93-3BC2EF0D9CEB}" type="sibTrans" cxnId="{01B36266-A30D-4A25-9A51-DE920458CE33}">
      <dgm:prSet/>
      <dgm:spPr/>
      <dgm:t>
        <a:bodyPr/>
        <a:lstStyle/>
        <a:p>
          <a:endParaRPr lang="en-US" b="1">
            <a:solidFill>
              <a:schemeClr val="bg1"/>
            </a:solidFill>
          </a:endParaRPr>
        </a:p>
      </dgm:t>
    </dgm:pt>
    <dgm:pt modelId="{A62ED273-BBF0-4AA3-8452-F7AE512D07E9}">
      <dgm:prSet/>
      <dgm:spPr/>
      <dgm:t>
        <a:bodyPr/>
        <a:lstStyle/>
        <a:p>
          <a:r>
            <a:rPr lang="en-US" b="1">
              <a:solidFill>
                <a:schemeClr val="bg1"/>
              </a:solidFill>
            </a:rPr>
            <a:t>Philip to the Eunuch			Acts 8:36-38</a:t>
          </a:r>
        </a:p>
      </dgm:t>
    </dgm:pt>
    <dgm:pt modelId="{8EB52230-F4D4-4E98-AD19-3841DD5B6751}" type="parTrans" cxnId="{DF8866CA-7A2F-4FF9-B71B-433DBB0F94A7}">
      <dgm:prSet/>
      <dgm:spPr/>
      <dgm:t>
        <a:bodyPr/>
        <a:lstStyle/>
        <a:p>
          <a:endParaRPr lang="en-US" b="1">
            <a:solidFill>
              <a:schemeClr val="bg1"/>
            </a:solidFill>
          </a:endParaRPr>
        </a:p>
      </dgm:t>
    </dgm:pt>
    <dgm:pt modelId="{FCF70B18-C2A7-4DE7-8196-FB89951D41EF}" type="sibTrans" cxnId="{DF8866CA-7A2F-4FF9-B71B-433DBB0F94A7}">
      <dgm:prSet/>
      <dgm:spPr/>
      <dgm:t>
        <a:bodyPr/>
        <a:lstStyle/>
        <a:p>
          <a:endParaRPr lang="en-US" b="1">
            <a:solidFill>
              <a:schemeClr val="bg1"/>
            </a:solidFill>
          </a:endParaRPr>
        </a:p>
      </dgm:t>
    </dgm:pt>
    <dgm:pt modelId="{3CDB070C-638B-4C45-ACCA-CCEC6AB5749E}">
      <dgm:prSet/>
      <dgm:spPr/>
      <dgm:t>
        <a:bodyPr/>
        <a:lstStyle/>
        <a:p>
          <a:r>
            <a:rPr lang="en-US" b="1">
              <a:solidFill>
                <a:schemeClr val="bg1"/>
              </a:solidFill>
            </a:rPr>
            <a:t>Paul to Lydia				Acts 16:13-15</a:t>
          </a:r>
        </a:p>
      </dgm:t>
    </dgm:pt>
    <dgm:pt modelId="{B09DF254-1709-4598-8890-EAAD52C359C0}" type="parTrans" cxnId="{8CA1322C-2373-43C1-B874-5F56D068348A}">
      <dgm:prSet/>
      <dgm:spPr/>
      <dgm:t>
        <a:bodyPr/>
        <a:lstStyle/>
        <a:p>
          <a:endParaRPr lang="en-US" b="1">
            <a:solidFill>
              <a:schemeClr val="bg1"/>
            </a:solidFill>
          </a:endParaRPr>
        </a:p>
      </dgm:t>
    </dgm:pt>
    <dgm:pt modelId="{C46E171C-551F-4603-BE86-0B8321BEA0B0}" type="sibTrans" cxnId="{8CA1322C-2373-43C1-B874-5F56D068348A}">
      <dgm:prSet/>
      <dgm:spPr/>
      <dgm:t>
        <a:bodyPr/>
        <a:lstStyle/>
        <a:p>
          <a:endParaRPr lang="en-US" b="1">
            <a:solidFill>
              <a:schemeClr val="bg1"/>
            </a:solidFill>
          </a:endParaRPr>
        </a:p>
      </dgm:t>
    </dgm:pt>
    <dgm:pt modelId="{D11F5392-B73B-41CD-97ED-993F7B83A871}">
      <dgm:prSet/>
      <dgm:spPr/>
      <dgm:t>
        <a:bodyPr/>
        <a:lstStyle/>
        <a:p>
          <a:r>
            <a:rPr lang="en-US" b="1">
              <a:solidFill>
                <a:schemeClr val="bg1"/>
              </a:solidFill>
            </a:rPr>
            <a:t>Paul to Philippian Jailor			Acts 16:30-34</a:t>
          </a:r>
        </a:p>
      </dgm:t>
    </dgm:pt>
    <dgm:pt modelId="{878F133C-1AC4-4853-95C4-98E171AEC7CE}" type="parTrans" cxnId="{54A4C33B-5F05-4F88-BB22-B69D186F754A}">
      <dgm:prSet/>
      <dgm:spPr/>
      <dgm:t>
        <a:bodyPr/>
        <a:lstStyle/>
        <a:p>
          <a:endParaRPr lang="en-US" b="1">
            <a:solidFill>
              <a:schemeClr val="bg1"/>
            </a:solidFill>
          </a:endParaRPr>
        </a:p>
      </dgm:t>
    </dgm:pt>
    <dgm:pt modelId="{CFB623B0-53CF-4916-9E10-773EEFBCAE6A}" type="sibTrans" cxnId="{54A4C33B-5F05-4F88-BB22-B69D186F754A}">
      <dgm:prSet/>
      <dgm:spPr/>
      <dgm:t>
        <a:bodyPr/>
        <a:lstStyle/>
        <a:p>
          <a:endParaRPr lang="en-US" b="1">
            <a:solidFill>
              <a:schemeClr val="bg1"/>
            </a:solidFill>
          </a:endParaRPr>
        </a:p>
      </dgm:t>
    </dgm:pt>
    <dgm:pt modelId="{6DF2FB85-F7F5-43B7-B625-150BC84766BD}">
      <dgm:prSet/>
      <dgm:spPr/>
      <dgm:t>
        <a:bodyPr/>
        <a:lstStyle/>
        <a:p>
          <a:r>
            <a:rPr lang="en-US" b="1" dirty="0">
              <a:solidFill>
                <a:schemeClr val="bg1"/>
              </a:solidFill>
            </a:rPr>
            <a:t>Paul recounting His Conversion		Acts 22:10-16</a:t>
          </a:r>
        </a:p>
      </dgm:t>
    </dgm:pt>
    <dgm:pt modelId="{1F03789F-A895-4E4A-AB03-6C855CF1A674}" type="parTrans" cxnId="{04A50594-D149-4F99-B815-EAC15471B244}">
      <dgm:prSet/>
      <dgm:spPr/>
      <dgm:t>
        <a:bodyPr/>
        <a:lstStyle/>
        <a:p>
          <a:endParaRPr lang="en-US" b="1">
            <a:solidFill>
              <a:schemeClr val="bg1"/>
            </a:solidFill>
          </a:endParaRPr>
        </a:p>
      </dgm:t>
    </dgm:pt>
    <dgm:pt modelId="{AE5DD73F-5FCD-47AD-B685-9EF28A4910F0}" type="sibTrans" cxnId="{04A50594-D149-4F99-B815-EAC15471B244}">
      <dgm:prSet/>
      <dgm:spPr/>
      <dgm:t>
        <a:bodyPr/>
        <a:lstStyle/>
        <a:p>
          <a:endParaRPr lang="en-US" b="1">
            <a:solidFill>
              <a:schemeClr val="bg1"/>
            </a:solidFill>
          </a:endParaRPr>
        </a:p>
      </dgm:t>
    </dgm:pt>
    <dgm:pt modelId="{363B1A97-240A-4416-9995-B5335347BEA3}" type="pres">
      <dgm:prSet presAssocID="{72D8DAF2-3E63-467D-A3CD-7A532B86C00A}" presName="vert0" presStyleCnt="0">
        <dgm:presLayoutVars>
          <dgm:dir/>
          <dgm:animOne val="branch"/>
          <dgm:animLvl val="lvl"/>
        </dgm:presLayoutVars>
      </dgm:prSet>
      <dgm:spPr/>
    </dgm:pt>
    <dgm:pt modelId="{C6190494-D87D-47CE-86BB-537FDA4D9368}" type="pres">
      <dgm:prSet presAssocID="{D7344BF9-2853-415D-A8D9-B61636096F05}" presName="thickLine" presStyleLbl="alignNode1" presStyleIdx="0" presStyleCnt="7"/>
      <dgm:spPr/>
    </dgm:pt>
    <dgm:pt modelId="{0ADB2C94-53F4-4DFB-94C5-A251F4F00325}" type="pres">
      <dgm:prSet presAssocID="{D7344BF9-2853-415D-A8D9-B61636096F05}" presName="horz1" presStyleCnt="0"/>
      <dgm:spPr/>
    </dgm:pt>
    <dgm:pt modelId="{2EA3DAEA-CE2F-49F7-B62E-9B5EF2D45227}" type="pres">
      <dgm:prSet presAssocID="{D7344BF9-2853-415D-A8D9-B61636096F05}" presName="tx1" presStyleLbl="revTx" presStyleIdx="0" presStyleCnt="7"/>
      <dgm:spPr/>
    </dgm:pt>
    <dgm:pt modelId="{892E4F98-BA03-4E2C-8586-728904C90729}" type="pres">
      <dgm:prSet presAssocID="{D7344BF9-2853-415D-A8D9-B61636096F05}" presName="vert1" presStyleCnt="0"/>
      <dgm:spPr/>
    </dgm:pt>
    <dgm:pt modelId="{27441D79-C1AE-4252-96B7-6602F8B1F3A9}" type="pres">
      <dgm:prSet presAssocID="{2418C24E-D31E-4875-B72C-20467207F2B2}" presName="thickLine" presStyleLbl="alignNode1" presStyleIdx="1" presStyleCnt="7"/>
      <dgm:spPr/>
    </dgm:pt>
    <dgm:pt modelId="{2BF99A8E-B8C8-443E-B5ED-A04F8F37E716}" type="pres">
      <dgm:prSet presAssocID="{2418C24E-D31E-4875-B72C-20467207F2B2}" presName="horz1" presStyleCnt="0"/>
      <dgm:spPr/>
    </dgm:pt>
    <dgm:pt modelId="{6BB4A061-3E55-4CE7-9A1A-681213C9CE7D}" type="pres">
      <dgm:prSet presAssocID="{2418C24E-D31E-4875-B72C-20467207F2B2}" presName="tx1" presStyleLbl="revTx" presStyleIdx="1" presStyleCnt="7"/>
      <dgm:spPr/>
    </dgm:pt>
    <dgm:pt modelId="{AF5127C6-BAE2-4954-9E38-FAD2F1745252}" type="pres">
      <dgm:prSet presAssocID="{2418C24E-D31E-4875-B72C-20467207F2B2}" presName="vert1" presStyleCnt="0"/>
      <dgm:spPr/>
    </dgm:pt>
    <dgm:pt modelId="{BACD79EB-A476-4CC3-9246-DBB37EC10F3B}" type="pres">
      <dgm:prSet presAssocID="{5D65EF79-F3C4-499B-B7E4-ED696253C50C}" presName="thickLine" presStyleLbl="alignNode1" presStyleIdx="2" presStyleCnt="7"/>
      <dgm:spPr/>
    </dgm:pt>
    <dgm:pt modelId="{069F8DF1-8D2A-4B3C-8332-3C08D4E9E8E0}" type="pres">
      <dgm:prSet presAssocID="{5D65EF79-F3C4-499B-B7E4-ED696253C50C}" presName="horz1" presStyleCnt="0"/>
      <dgm:spPr/>
    </dgm:pt>
    <dgm:pt modelId="{5FB7E18B-1389-4279-ADBA-E4FCAD48B746}" type="pres">
      <dgm:prSet presAssocID="{5D65EF79-F3C4-499B-B7E4-ED696253C50C}" presName="tx1" presStyleLbl="revTx" presStyleIdx="2" presStyleCnt="7"/>
      <dgm:spPr/>
    </dgm:pt>
    <dgm:pt modelId="{E46539A1-CF30-437D-B4CE-307016E08066}" type="pres">
      <dgm:prSet presAssocID="{5D65EF79-F3C4-499B-B7E4-ED696253C50C}" presName="vert1" presStyleCnt="0"/>
      <dgm:spPr/>
    </dgm:pt>
    <dgm:pt modelId="{679994E8-4D7C-4E42-82C0-411C1FC46774}" type="pres">
      <dgm:prSet presAssocID="{A62ED273-BBF0-4AA3-8452-F7AE512D07E9}" presName="thickLine" presStyleLbl="alignNode1" presStyleIdx="3" presStyleCnt="7"/>
      <dgm:spPr/>
    </dgm:pt>
    <dgm:pt modelId="{E41D8482-0C82-4E9A-8A7E-268CF1A7906E}" type="pres">
      <dgm:prSet presAssocID="{A62ED273-BBF0-4AA3-8452-F7AE512D07E9}" presName="horz1" presStyleCnt="0"/>
      <dgm:spPr/>
    </dgm:pt>
    <dgm:pt modelId="{CF4BE140-08A8-4C80-A06E-786CF7C33BCD}" type="pres">
      <dgm:prSet presAssocID="{A62ED273-BBF0-4AA3-8452-F7AE512D07E9}" presName="tx1" presStyleLbl="revTx" presStyleIdx="3" presStyleCnt="7"/>
      <dgm:spPr/>
    </dgm:pt>
    <dgm:pt modelId="{7B71F55C-509B-4012-9CDB-7829FCAAC016}" type="pres">
      <dgm:prSet presAssocID="{A62ED273-BBF0-4AA3-8452-F7AE512D07E9}" presName="vert1" presStyleCnt="0"/>
      <dgm:spPr/>
    </dgm:pt>
    <dgm:pt modelId="{01983CFC-1E16-452B-AA6D-60FD203D46DE}" type="pres">
      <dgm:prSet presAssocID="{3CDB070C-638B-4C45-ACCA-CCEC6AB5749E}" presName="thickLine" presStyleLbl="alignNode1" presStyleIdx="4" presStyleCnt="7"/>
      <dgm:spPr/>
    </dgm:pt>
    <dgm:pt modelId="{0387C2A7-B66D-4198-9A1C-245E27DB4C5F}" type="pres">
      <dgm:prSet presAssocID="{3CDB070C-638B-4C45-ACCA-CCEC6AB5749E}" presName="horz1" presStyleCnt="0"/>
      <dgm:spPr/>
    </dgm:pt>
    <dgm:pt modelId="{7ADDE187-FE91-46C6-87BC-DDD34BD32DB0}" type="pres">
      <dgm:prSet presAssocID="{3CDB070C-638B-4C45-ACCA-CCEC6AB5749E}" presName="tx1" presStyleLbl="revTx" presStyleIdx="4" presStyleCnt="7"/>
      <dgm:spPr/>
    </dgm:pt>
    <dgm:pt modelId="{52B83A6D-9216-4112-89BF-ED5429823A24}" type="pres">
      <dgm:prSet presAssocID="{3CDB070C-638B-4C45-ACCA-CCEC6AB5749E}" presName="vert1" presStyleCnt="0"/>
      <dgm:spPr/>
    </dgm:pt>
    <dgm:pt modelId="{FBC84E46-8D30-4B28-8F94-46933E38DAEF}" type="pres">
      <dgm:prSet presAssocID="{D11F5392-B73B-41CD-97ED-993F7B83A871}" presName="thickLine" presStyleLbl="alignNode1" presStyleIdx="5" presStyleCnt="7"/>
      <dgm:spPr/>
    </dgm:pt>
    <dgm:pt modelId="{2F4D34CA-0E5E-4A68-88B6-C3EE6F29A034}" type="pres">
      <dgm:prSet presAssocID="{D11F5392-B73B-41CD-97ED-993F7B83A871}" presName="horz1" presStyleCnt="0"/>
      <dgm:spPr/>
    </dgm:pt>
    <dgm:pt modelId="{4BF859E3-CC03-4855-A326-1A66DFC67E03}" type="pres">
      <dgm:prSet presAssocID="{D11F5392-B73B-41CD-97ED-993F7B83A871}" presName="tx1" presStyleLbl="revTx" presStyleIdx="5" presStyleCnt="7"/>
      <dgm:spPr/>
    </dgm:pt>
    <dgm:pt modelId="{8AAB5BD3-87B3-47B2-97BB-299CA9E91DC8}" type="pres">
      <dgm:prSet presAssocID="{D11F5392-B73B-41CD-97ED-993F7B83A871}" presName="vert1" presStyleCnt="0"/>
      <dgm:spPr/>
    </dgm:pt>
    <dgm:pt modelId="{F609D14D-39D1-40A6-AB87-0F79ACD1C9D6}" type="pres">
      <dgm:prSet presAssocID="{6DF2FB85-F7F5-43B7-B625-150BC84766BD}" presName="thickLine" presStyleLbl="alignNode1" presStyleIdx="6" presStyleCnt="7"/>
      <dgm:spPr/>
    </dgm:pt>
    <dgm:pt modelId="{98522A73-9E05-4D5B-BA7B-45DCC758E49F}" type="pres">
      <dgm:prSet presAssocID="{6DF2FB85-F7F5-43B7-B625-150BC84766BD}" presName="horz1" presStyleCnt="0"/>
      <dgm:spPr/>
    </dgm:pt>
    <dgm:pt modelId="{60E6B852-8BB9-4725-98F3-A197BF361B0D}" type="pres">
      <dgm:prSet presAssocID="{6DF2FB85-F7F5-43B7-B625-150BC84766BD}" presName="tx1" presStyleLbl="revTx" presStyleIdx="6" presStyleCnt="7"/>
      <dgm:spPr/>
    </dgm:pt>
    <dgm:pt modelId="{E18FB43B-7A9A-45E7-8467-ACAC936A200B}" type="pres">
      <dgm:prSet presAssocID="{6DF2FB85-F7F5-43B7-B625-150BC84766BD}" presName="vert1" presStyleCnt="0"/>
      <dgm:spPr/>
    </dgm:pt>
  </dgm:ptLst>
  <dgm:cxnLst>
    <dgm:cxn modelId="{8CA1322C-2373-43C1-B874-5F56D068348A}" srcId="{72D8DAF2-3E63-467D-A3CD-7A532B86C00A}" destId="{3CDB070C-638B-4C45-ACCA-CCEC6AB5749E}" srcOrd="4" destOrd="0" parTransId="{B09DF254-1709-4598-8890-EAAD52C359C0}" sibTransId="{C46E171C-551F-4603-BE86-0B8321BEA0B0}"/>
    <dgm:cxn modelId="{54A4C33B-5F05-4F88-BB22-B69D186F754A}" srcId="{72D8DAF2-3E63-467D-A3CD-7A532B86C00A}" destId="{D11F5392-B73B-41CD-97ED-993F7B83A871}" srcOrd="5" destOrd="0" parTransId="{878F133C-1AC4-4853-95C4-98E171AEC7CE}" sibTransId="{CFB623B0-53CF-4916-9E10-773EEFBCAE6A}"/>
    <dgm:cxn modelId="{DA224A40-815D-407C-8E18-0F4AAB5612F2}" type="presOf" srcId="{D11F5392-B73B-41CD-97ED-993F7B83A871}" destId="{4BF859E3-CC03-4855-A326-1A66DFC67E03}" srcOrd="0" destOrd="0" presId="urn:microsoft.com/office/officeart/2008/layout/LinedList"/>
    <dgm:cxn modelId="{01B36266-A30D-4A25-9A51-DE920458CE33}" srcId="{72D8DAF2-3E63-467D-A3CD-7A532B86C00A}" destId="{5D65EF79-F3C4-499B-B7E4-ED696253C50C}" srcOrd="2" destOrd="0" parTransId="{6240AB75-C144-4737-B925-6E2E4783ABAD}" sibTransId="{A1B278DD-4690-4110-BA93-3BC2EF0D9CEB}"/>
    <dgm:cxn modelId="{F8944E50-D5C4-49C2-9B96-76B101418EE4}" type="presOf" srcId="{5D65EF79-F3C4-499B-B7E4-ED696253C50C}" destId="{5FB7E18B-1389-4279-ADBA-E4FCAD48B746}" srcOrd="0" destOrd="0" presId="urn:microsoft.com/office/officeart/2008/layout/LinedList"/>
    <dgm:cxn modelId="{6D312E53-2AE4-44B7-9284-22E77874AD0E}" type="presOf" srcId="{D7344BF9-2853-415D-A8D9-B61636096F05}" destId="{2EA3DAEA-CE2F-49F7-B62E-9B5EF2D45227}" srcOrd="0" destOrd="0" presId="urn:microsoft.com/office/officeart/2008/layout/LinedList"/>
    <dgm:cxn modelId="{D07CDB82-0AD5-4A6A-B786-ADCA521D70F5}" type="presOf" srcId="{A62ED273-BBF0-4AA3-8452-F7AE512D07E9}" destId="{CF4BE140-08A8-4C80-A06E-786CF7C33BCD}" srcOrd="0" destOrd="0" presId="urn:microsoft.com/office/officeart/2008/layout/LinedList"/>
    <dgm:cxn modelId="{04A50594-D149-4F99-B815-EAC15471B244}" srcId="{72D8DAF2-3E63-467D-A3CD-7A532B86C00A}" destId="{6DF2FB85-F7F5-43B7-B625-150BC84766BD}" srcOrd="6" destOrd="0" parTransId="{1F03789F-A895-4E4A-AB03-6C855CF1A674}" sibTransId="{AE5DD73F-5FCD-47AD-B685-9EF28A4910F0}"/>
    <dgm:cxn modelId="{8BFEA4A1-E8B7-4A9F-BAFC-419F6F45807E}" type="presOf" srcId="{6DF2FB85-F7F5-43B7-B625-150BC84766BD}" destId="{60E6B852-8BB9-4725-98F3-A197BF361B0D}" srcOrd="0" destOrd="0" presId="urn:microsoft.com/office/officeart/2008/layout/LinedList"/>
    <dgm:cxn modelId="{9FF96EAA-7002-4DF6-8041-9DA11C901C41}" type="presOf" srcId="{72D8DAF2-3E63-467D-A3CD-7A532B86C00A}" destId="{363B1A97-240A-4416-9995-B5335347BEA3}" srcOrd="0" destOrd="0" presId="urn:microsoft.com/office/officeart/2008/layout/LinedList"/>
    <dgm:cxn modelId="{C441B0B1-CCA1-4DC8-8CAF-FB2534C624AD}" srcId="{72D8DAF2-3E63-467D-A3CD-7A532B86C00A}" destId="{2418C24E-D31E-4875-B72C-20467207F2B2}" srcOrd="1" destOrd="0" parTransId="{EC2DAED0-FE90-4D0A-B557-02BB2E2771D2}" sibTransId="{AA70D9E1-5239-4499-9A7D-E43673C646C5}"/>
    <dgm:cxn modelId="{5ABC6EC8-53D8-4E84-8F2E-4FEA60A92CCB}" type="presOf" srcId="{2418C24E-D31E-4875-B72C-20467207F2B2}" destId="{6BB4A061-3E55-4CE7-9A1A-681213C9CE7D}" srcOrd="0" destOrd="0" presId="urn:microsoft.com/office/officeart/2008/layout/LinedList"/>
    <dgm:cxn modelId="{E12D9DC8-92D2-482D-99F7-B2A8C6790AD0}" srcId="{72D8DAF2-3E63-467D-A3CD-7A532B86C00A}" destId="{D7344BF9-2853-415D-A8D9-B61636096F05}" srcOrd="0" destOrd="0" parTransId="{93BB043C-23D5-4FAC-80BE-B8A4420221FE}" sibTransId="{118BD15D-11FE-4076-A6D6-F6E923236C2F}"/>
    <dgm:cxn modelId="{DF8866CA-7A2F-4FF9-B71B-433DBB0F94A7}" srcId="{72D8DAF2-3E63-467D-A3CD-7A532B86C00A}" destId="{A62ED273-BBF0-4AA3-8452-F7AE512D07E9}" srcOrd="3" destOrd="0" parTransId="{8EB52230-F4D4-4E98-AD19-3841DD5B6751}" sibTransId="{FCF70B18-C2A7-4DE7-8196-FB89951D41EF}"/>
    <dgm:cxn modelId="{395991F3-12CF-40D0-990E-4E6F2694B8B3}" type="presOf" srcId="{3CDB070C-638B-4C45-ACCA-CCEC6AB5749E}" destId="{7ADDE187-FE91-46C6-87BC-DDD34BD32DB0}" srcOrd="0" destOrd="0" presId="urn:microsoft.com/office/officeart/2008/layout/LinedList"/>
    <dgm:cxn modelId="{3E4304C1-7704-43CC-BC25-64944A6012C2}" type="presParOf" srcId="{363B1A97-240A-4416-9995-B5335347BEA3}" destId="{C6190494-D87D-47CE-86BB-537FDA4D9368}" srcOrd="0" destOrd="0" presId="urn:microsoft.com/office/officeart/2008/layout/LinedList"/>
    <dgm:cxn modelId="{F4B0EAAD-A1B7-4EC3-952C-90776EB332E7}" type="presParOf" srcId="{363B1A97-240A-4416-9995-B5335347BEA3}" destId="{0ADB2C94-53F4-4DFB-94C5-A251F4F00325}" srcOrd="1" destOrd="0" presId="urn:microsoft.com/office/officeart/2008/layout/LinedList"/>
    <dgm:cxn modelId="{1F157998-CA81-41D4-997A-61BC77F86E25}" type="presParOf" srcId="{0ADB2C94-53F4-4DFB-94C5-A251F4F00325}" destId="{2EA3DAEA-CE2F-49F7-B62E-9B5EF2D45227}" srcOrd="0" destOrd="0" presId="urn:microsoft.com/office/officeart/2008/layout/LinedList"/>
    <dgm:cxn modelId="{C7121A5C-AD1D-4A08-85F2-5D3E5F7E2C5F}" type="presParOf" srcId="{0ADB2C94-53F4-4DFB-94C5-A251F4F00325}" destId="{892E4F98-BA03-4E2C-8586-728904C90729}" srcOrd="1" destOrd="0" presId="urn:microsoft.com/office/officeart/2008/layout/LinedList"/>
    <dgm:cxn modelId="{0F51DB21-ED39-46FF-8640-0A187F48453E}" type="presParOf" srcId="{363B1A97-240A-4416-9995-B5335347BEA3}" destId="{27441D79-C1AE-4252-96B7-6602F8B1F3A9}" srcOrd="2" destOrd="0" presId="urn:microsoft.com/office/officeart/2008/layout/LinedList"/>
    <dgm:cxn modelId="{2EA70D96-B5CE-4161-9EAB-97835EAE29D9}" type="presParOf" srcId="{363B1A97-240A-4416-9995-B5335347BEA3}" destId="{2BF99A8E-B8C8-443E-B5ED-A04F8F37E716}" srcOrd="3" destOrd="0" presId="urn:microsoft.com/office/officeart/2008/layout/LinedList"/>
    <dgm:cxn modelId="{005A6F34-6DD2-4636-AD71-AC5E5C967421}" type="presParOf" srcId="{2BF99A8E-B8C8-443E-B5ED-A04F8F37E716}" destId="{6BB4A061-3E55-4CE7-9A1A-681213C9CE7D}" srcOrd="0" destOrd="0" presId="urn:microsoft.com/office/officeart/2008/layout/LinedList"/>
    <dgm:cxn modelId="{A64296E7-6156-4577-B2FB-9F642353AC55}" type="presParOf" srcId="{2BF99A8E-B8C8-443E-B5ED-A04F8F37E716}" destId="{AF5127C6-BAE2-4954-9E38-FAD2F1745252}" srcOrd="1" destOrd="0" presId="urn:microsoft.com/office/officeart/2008/layout/LinedList"/>
    <dgm:cxn modelId="{74D1E9D7-48BA-4DC3-96A7-6615B66D8C19}" type="presParOf" srcId="{363B1A97-240A-4416-9995-B5335347BEA3}" destId="{BACD79EB-A476-4CC3-9246-DBB37EC10F3B}" srcOrd="4" destOrd="0" presId="urn:microsoft.com/office/officeart/2008/layout/LinedList"/>
    <dgm:cxn modelId="{C443CCFE-476C-4881-8650-B3806F9D611E}" type="presParOf" srcId="{363B1A97-240A-4416-9995-B5335347BEA3}" destId="{069F8DF1-8D2A-4B3C-8332-3C08D4E9E8E0}" srcOrd="5" destOrd="0" presId="urn:microsoft.com/office/officeart/2008/layout/LinedList"/>
    <dgm:cxn modelId="{90FEA8A4-BFFB-4142-AA66-AE5BF731A6C0}" type="presParOf" srcId="{069F8DF1-8D2A-4B3C-8332-3C08D4E9E8E0}" destId="{5FB7E18B-1389-4279-ADBA-E4FCAD48B746}" srcOrd="0" destOrd="0" presId="urn:microsoft.com/office/officeart/2008/layout/LinedList"/>
    <dgm:cxn modelId="{7D7105E4-FB2D-4935-A4F3-FFF267844959}" type="presParOf" srcId="{069F8DF1-8D2A-4B3C-8332-3C08D4E9E8E0}" destId="{E46539A1-CF30-437D-B4CE-307016E08066}" srcOrd="1" destOrd="0" presId="urn:microsoft.com/office/officeart/2008/layout/LinedList"/>
    <dgm:cxn modelId="{485D9A64-EE61-4799-BB6B-EB3EC77AF4AF}" type="presParOf" srcId="{363B1A97-240A-4416-9995-B5335347BEA3}" destId="{679994E8-4D7C-4E42-82C0-411C1FC46774}" srcOrd="6" destOrd="0" presId="urn:microsoft.com/office/officeart/2008/layout/LinedList"/>
    <dgm:cxn modelId="{E92169F9-A41E-424B-A285-546BECBF3706}" type="presParOf" srcId="{363B1A97-240A-4416-9995-B5335347BEA3}" destId="{E41D8482-0C82-4E9A-8A7E-268CF1A7906E}" srcOrd="7" destOrd="0" presId="urn:microsoft.com/office/officeart/2008/layout/LinedList"/>
    <dgm:cxn modelId="{DBDC60C4-BF2A-40E8-BB7E-7D421E279009}" type="presParOf" srcId="{E41D8482-0C82-4E9A-8A7E-268CF1A7906E}" destId="{CF4BE140-08A8-4C80-A06E-786CF7C33BCD}" srcOrd="0" destOrd="0" presId="urn:microsoft.com/office/officeart/2008/layout/LinedList"/>
    <dgm:cxn modelId="{79FBA938-5782-4948-9CA7-789179116082}" type="presParOf" srcId="{E41D8482-0C82-4E9A-8A7E-268CF1A7906E}" destId="{7B71F55C-509B-4012-9CDB-7829FCAAC016}" srcOrd="1" destOrd="0" presId="urn:microsoft.com/office/officeart/2008/layout/LinedList"/>
    <dgm:cxn modelId="{0A9716A0-7B16-469E-BC8E-2B2CBE0F23E6}" type="presParOf" srcId="{363B1A97-240A-4416-9995-B5335347BEA3}" destId="{01983CFC-1E16-452B-AA6D-60FD203D46DE}" srcOrd="8" destOrd="0" presId="urn:microsoft.com/office/officeart/2008/layout/LinedList"/>
    <dgm:cxn modelId="{084D6954-D133-4A33-8AB9-53E6D5C14092}" type="presParOf" srcId="{363B1A97-240A-4416-9995-B5335347BEA3}" destId="{0387C2A7-B66D-4198-9A1C-245E27DB4C5F}" srcOrd="9" destOrd="0" presId="urn:microsoft.com/office/officeart/2008/layout/LinedList"/>
    <dgm:cxn modelId="{A4FC228D-488C-4792-9A83-1602022153B4}" type="presParOf" srcId="{0387C2A7-B66D-4198-9A1C-245E27DB4C5F}" destId="{7ADDE187-FE91-46C6-87BC-DDD34BD32DB0}" srcOrd="0" destOrd="0" presId="urn:microsoft.com/office/officeart/2008/layout/LinedList"/>
    <dgm:cxn modelId="{37BCBFA8-0471-4F9A-8701-3828EC8248A9}" type="presParOf" srcId="{0387C2A7-B66D-4198-9A1C-245E27DB4C5F}" destId="{52B83A6D-9216-4112-89BF-ED5429823A24}" srcOrd="1" destOrd="0" presId="urn:microsoft.com/office/officeart/2008/layout/LinedList"/>
    <dgm:cxn modelId="{BD953133-2EB0-4419-9EA2-0C4A07F74150}" type="presParOf" srcId="{363B1A97-240A-4416-9995-B5335347BEA3}" destId="{FBC84E46-8D30-4B28-8F94-46933E38DAEF}" srcOrd="10" destOrd="0" presId="urn:microsoft.com/office/officeart/2008/layout/LinedList"/>
    <dgm:cxn modelId="{E0335051-7C05-4654-8F38-EE56CA0E3C81}" type="presParOf" srcId="{363B1A97-240A-4416-9995-B5335347BEA3}" destId="{2F4D34CA-0E5E-4A68-88B6-C3EE6F29A034}" srcOrd="11" destOrd="0" presId="urn:microsoft.com/office/officeart/2008/layout/LinedList"/>
    <dgm:cxn modelId="{2691D568-91CE-4CAE-B226-CC18750E8AE7}" type="presParOf" srcId="{2F4D34CA-0E5E-4A68-88B6-C3EE6F29A034}" destId="{4BF859E3-CC03-4855-A326-1A66DFC67E03}" srcOrd="0" destOrd="0" presId="urn:microsoft.com/office/officeart/2008/layout/LinedList"/>
    <dgm:cxn modelId="{740F2357-C6C6-4622-AF57-DCD66F475473}" type="presParOf" srcId="{2F4D34CA-0E5E-4A68-88B6-C3EE6F29A034}" destId="{8AAB5BD3-87B3-47B2-97BB-299CA9E91DC8}" srcOrd="1" destOrd="0" presId="urn:microsoft.com/office/officeart/2008/layout/LinedList"/>
    <dgm:cxn modelId="{8829D77A-A6D6-4FDA-8ED8-89ACE504A6A3}" type="presParOf" srcId="{363B1A97-240A-4416-9995-B5335347BEA3}" destId="{F609D14D-39D1-40A6-AB87-0F79ACD1C9D6}" srcOrd="12" destOrd="0" presId="urn:microsoft.com/office/officeart/2008/layout/LinedList"/>
    <dgm:cxn modelId="{93F9A4B1-5E4C-47B4-A162-54F1EF9F57B0}" type="presParOf" srcId="{363B1A97-240A-4416-9995-B5335347BEA3}" destId="{98522A73-9E05-4D5B-BA7B-45DCC758E49F}" srcOrd="13" destOrd="0" presId="urn:microsoft.com/office/officeart/2008/layout/LinedList"/>
    <dgm:cxn modelId="{6A9AD633-D978-4BFC-8E87-D53BA69C7C67}" type="presParOf" srcId="{98522A73-9E05-4D5B-BA7B-45DCC758E49F}" destId="{60E6B852-8BB9-4725-98F3-A197BF361B0D}" srcOrd="0" destOrd="0" presId="urn:microsoft.com/office/officeart/2008/layout/LinedList"/>
    <dgm:cxn modelId="{78724EFF-8600-4F79-869C-052EDE44927B}" type="presParOf" srcId="{98522A73-9E05-4D5B-BA7B-45DCC758E49F}" destId="{E18FB43B-7A9A-45E7-8467-ACAC936A200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90494-D87D-47CE-86BB-537FDA4D9368}">
      <dsp:nvSpPr>
        <dsp:cNvPr id="0" name=""/>
        <dsp:cNvSpPr/>
      </dsp:nvSpPr>
      <dsp:spPr>
        <a:xfrm>
          <a:off x="0" y="6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3DAEA-CE2F-49F7-B62E-9B5EF2D45227}">
      <dsp:nvSpPr>
        <dsp:cNvPr id="0" name=""/>
        <dsp:cNvSpPr/>
      </dsp:nvSpPr>
      <dsp:spPr>
        <a:xfrm>
          <a:off x="0" y="614"/>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solidFill>
                <a:schemeClr val="bg1"/>
              </a:solidFill>
            </a:rPr>
            <a:t>Peter on Pentecost			Acts 2:38-41</a:t>
          </a:r>
        </a:p>
      </dsp:txBody>
      <dsp:txXfrm>
        <a:off x="0" y="614"/>
        <a:ext cx="10515600" cy="718735"/>
      </dsp:txXfrm>
    </dsp:sp>
    <dsp:sp modelId="{27441D79-C1AE-4252-96B7-6602F8B1F3A9}">
      <dsp:nvSpPr>
        <dsp:cNvPr id="0" name=""/>
        <dsp:cNvSpPr/>
      </dsp:nvSpPr>
      <dsp:spPr>
        <a:xfrm>
          <a:off x="0" y="71934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4A061-3E55-4CE7-9A1A-681213C9CE7D}">
      <dsp:nvSpPr>
        <dsp:cNvPr id="0" name=""/>
        <dsp:cNvSpPr/>
      </dsp:nvSpPr>
      <dsp:spPr>
        <a:xfrm>
          <a:off x="0" y="719349"/>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Peter at the House of Cornelius		Acts 10:44-48</a:t>
          </a:r>
        </a:p>
      </dsp:txBody>
      <dsp:txXfrm>
        <a:off x="0" y="719349"/>
        <a:ext cx="10515600" cy="718735"/>
      </dsp:txXfrm>
    </dsp:sp>
    <dsp:sp modelId="{BACD79EB-A476-4CC3-9246-DBB37EC10F3B}">
      <dsp:nvSpPr>
        <dsp:cNvPr id="0" name=""/>
        <dsp:cNvSpPr/>
      </dsp:nvSpPr>
      <dsp:spPr>
        <a:xfrm>
          <a:off x="0" y="143808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7E18B-1389-4279-ADBA-E4FCAD48B746}">
      <dsp:nvSpPr>
        <dsp:cNvPr id="0" name=""/>
        <dsp:cNvSpPr/>
      </dsp:nvSpPr>
      <dsp:spPr>
        <a:xfrm>
          <a:off x="0" y="1438084"/>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Philip to the Samaritans			Acts 8:5-12</a:t>
          </a:r>
        </a:p>
      </dsp:txBody>
      <dsp:txXfrm>
        <a:off x="0" y="1438084"/>
        <a:ext cx="10515600" cy="718735"/>
      </dsp:txXfrm>
    </dsp:sp>
    <dsp:sp modelId="{679994E8-4D7C-4E42-82C0-411C1FC46774}">
      <dsp:nvSpPr>
        <dsp:cNvPr id="0" name=""/>
        <dsp:cNvSpPr/>
      </dsp:nvSpPr>
      <dsp:spPr>
        <a:xfrm>
          <a:off x="0" y="215681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BE140-08A8-4C80-A06E-786CF7C33BCD}">
      <dsp:nvSpPr>
        <dsp:cNvPr id="0" name=""/>
        <dsp:cNvSpPr/>
      </dsp:nvSpPr>
      <dsp:spPr>
        <a:xfrm>
          <a:off x="0" y="2156819"/>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solidFill>
                <a:schemeClr val="bg1"/>
              </a:solidFill>
            </a:rPr>
            <a:t>Philip to the Eunuch			Acts 8:36-38</a:t>
          </a:r>
        </a:p>
      </dsp:txBody>
      <dsp:txXfrm>
        <a:off x="0" y="2156819"/>
        <a:ext cx="10515600" cy="718735"/>
      </dsp:txXfrm>
    </dsp:sp>
    <dsp:sp modelId="{01983CFC-1E16-452B-AA6D-60FD203D46DE}">
      <dsp:nvSpPr>
        <dsp:cNvPr id="0" name=""/>
        <dsp:cNvSpPr/>
      </dsp:nvSpPr>
      <dsp:spPr>
        <a:xfrm>
          <a:off x="0" y="287555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DE187-FE91-46C6-87BC-DDD34BD32DB0}">
      <dsp:nvSpPr>
        <dsp:cNvPr id="0" name=""/>
        <dsp:cNvSpPr/>
      </dsp:nvSpPr>
      <dsp:spPr>
        <a:xfrm>
          <a:off x="0" y="2875555"/>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solidFill>
                <a:schemeClr val="bg1"/>
              </a:solidFill>
            </a:rPr>
            <a:t>Paul to Lydia				Acts 16:13-15</a:t>
          </a:r>
        </a:p>
      </dsp:txBody>
      <dsp:txXfrm>
        <a:off x="0" y="2875555"/>
        <a:ext cx="10515600" cy="718735"/>
      </dsp:txXfrm>
    </dsp:sp>
    <dsp:sp modelId="{FBC84E46-8D30-4B28-8F94-46933E38DAEF}">
      <dsp:nvSpPr>
        <dsp:cNvPr id="0" name=""/>
        <dsp:cNvSpPr/>
      </dsp:nvSpPr>
      <dsp:spPr>
        <a:xfrm>
          <a:off x="0" y="359429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859E3-CC03-4855-A326-1A66DFC67E03}">
      <dsp:nvSpPr>
        <dsp:cNvPr id="0" name=""/>
        <dsp:cNvSpPr/>
      </dsp:nvSpPr>
      <dsp:spPr>
        <a:xfrm>
          <a:off x="0" y="3594290"/>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solidFill>
                <a:schemeClr val="bg1"/>
              </a:solidFill>
            </a:rPr>
            <a:t>Paul to Philippian Jailor			Acts 16:30-34</a:t>
          </a:r>
        </a:p>
      </dsp:txBody>
      <dsp:txXfrm>
        <a:off x="0" y="3594290"/>
        <a:ext cx="10515600" cy="718735"/>
      </dsp:txXfrm>
    </dsp:sp>
    <dsp:sp modelId="{F609D14D-39D1-40A6-AB87-0F79ACD1C9D6}">
      <dsp:nvSpPr>
        <dsp:cNvPr id="0" name=""/>
        <dsp:cNvSpPr/>
      </dsp:nvSpPr>
      <dsp:spPr>
        <a:xfrm>
          <a:off x="0" y="431302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6B852-8BB9-4725-98F3-A197BF361B0D}">
      <dsp:nvSpPr>
        <dsp:cNvPr id="0" name=""/>
        <dsp:cNvSpPr/>
      </dsp:nvSpPr>
      <dsp:spPr>
        <a:xfrm>
          <a:off x="0" y="4313025"/>
          <a:ext cx="10515600" cy="718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solidFill>
                <a:schemeClr val="bg1"/>
              </a:solidFill>
            </a:rPr>
            <a:t>Paul recounting His Conversion		Acts 22:10-16</a:t>
          </a:r>
        </a:p>
      </dsp:txBody>
      <dsp:txXfrm>
        <a:off x="0" y="4313025"/>
        <a:ext cx="10515600" cy="7187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4419E-592A-4C54-A51A-14E2598172C6}"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72EBC-692E-4477-A32A-E50B5829DA1C}" type="slidenum">
              <a:rPr lang="en-US" smtClean="0"/>
              <a:t>‹#›</a:t>
            </a:fld>
            <a:endParaRPr lang="en-US"/>
          </a:p>
        </p:txBody>
      </p:sp>
    </p:spTree>
    <p:extLst>
      <p:ext uri="{BB962C8B-B14F-4D97-AF65-F5344CB8AC3E}">
        <p14:creationId xmlns:p14="http://schemas.microsoft.com/office/powerpoint/2010/main" val="105749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a:t>
            </a:fld>
            <a:endParaRPr lang="en-US"/>
          </a:p>
        </p:txBody>
      </p:sp>
    </p:spTree>
    <p:extLst>
      <p:ext uri="{BB962C8B-B14F-4D97-AF65-F5344CB8AC3E}">
        <p14:creationId xmlns:p14="http://schemas.microsoft.com/office/powerpoint/2010/main" val="74229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24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11</a:t>
            </a:fld>
            <a:endParaRPr lang="en-US"/>
          </a:p>
        </p:txBody>
      </p:sp>
    </p:spTree>
    <p:extLst>
      <p:ext uri="{BB962C8B-B14F-4D97-AF65-F5344CB8AC3E}">
        <p14:creationId xmlns:p14="http://schemas.microsoft.com/office/powerpoint/2010/main" val="184396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12</a:t>
            </a:fld>
            <a:endParaRPr lang="en-US"/>
          </a:p>
        </p:txBody>
      </p:sp>
    </p:spTree>
    <p:extLst>
      <p:ext uri="{BB962C8B-B14F-4D97-AF65-F5344CB8AC3E}">
        <p14:creationId xmlns:p14="http://schemas.microsoft.com/office/powerpoint/2010/main" val="162763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0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16</a:t>
            </a:fld>
            <a:endParaRPr lang="en-US"/>
          </a:p>
        </p:txBody>
      </p:sp>
    </p:spTree>
    <p:extLst>
      <p:ext uri="{BB962C8B-B14F-4D97-AF65-F5344CB8AC3E}">
        <p14:creationId xmlns:p14="http://schemas.microsoft.com/office/powerpoint/2010/main" val="333040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17</a:t>
            </a:fld>
            <a:endParaRPr lang="en-US"/>
          </a:p>
        </p:txBody>
      </p:sp>
    </p:spTree>
    <p:extLst>
      <p:ext uri="{BB962C8B-B14F-4D97-AF65-F5344CB8AC3E}">
        <p14:creationId xmlns:p14="http://schemas.microsoft.com/office/powerpoint/2010/main" val="193524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18</a:t>
            </a:fld>
            <a:endParaRPr lang="en-US"/>
          </a:p>
        </p:txBody>
      </p:sp>
    </p:spTree>
    <p:extLst>
      <p:ext uri="{BB962C8B-B14F-4D97-AF65-F5344CB8AC3E}">
        <p14:creationId xmlns:p14="http://schemas.microsoft.com/office/powerpoint/2010/main" val="310700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65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25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723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21</a:t>
            </a:fld>
            <a:endParaRPr lang="en-US"/>
          </a:p>
        </p:txBody>
      </p:sp>
    </p:spTree>
    <p:extLst>
      <p:ext uri="{BB962C8B-B14F-4D97-AF65-F5344CB8AC3E}">
        <p14:creationId xmlns:p14="http://schemas.microsoft.com/office/powerpoint/2010/main" val="3809243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22</a:t>
            </a:fld>
            <a:endParaRPr lang="en-US"/>
          </a:p>
        </p:txBody>
      </p:sp>
    </p:spTree>
    <p:extLst>
      <p:ext uri="{BB962C8B-B14F-4D97-AF65-F5344CB8AC3E}">
        <p14:creationId xmlns:p14="http://schemas.microsoft.com/office/powerpoint/2010/main" val="1248497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23</a:t>
            </a:fld>
            <a:endParaRPr lang="en-US"/>
          </a:p>
        </p:txBody>
      </p:sp>
    </p:spTree>
    <p:extLst>
      <p:ext uri="{BB962C8B-B14F-4D97-AF65-F5344CB8AC3E}">
        <p14:creationId xmlns:p14="http://schemas.microsoft.com/office/powerpoint/2010/main" val="1510582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24</a:t>
            </a:fld>
            <a:endParaRPr lang="en-US"/>
          </a:p>
        </p:txBody>
      </p:sp>
    </p:spTree>
    <p:extLst>
      <p:ext uri="{BB962C8B-B14F-4D97-AF65-F5344CB8AC3E}">
        <p14:creationId xmlns:p14="http://schemas.microsoft.com/office/powerpoint/2010/main" val="3822877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4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26</a:t>
            </a:fld>
            <a:endParaRPr lang="en-US"/>
          </a:p>
        </p:txBody>
      </p:sp>
    </p:spTree>
    <p:extLst>
      <p:ext uri="{BB962C8B-B14F-4D97-AF65-F5344CB8AC3E}">
        <p14:creationId xmlns:p14="http://schemas.microsoft.com/office/powerpoint/2010/main" val="4257881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77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835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3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894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482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59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7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FED2686B-374D-7629-3883-5CE9E0970F8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632366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255DB18-F4F0-8BE3-B99E-863905BC90C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41271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35</a:t>
            </a:fld>
            <a:endParaRPr lang="en-US"/>
          </a:p>
        </p:txBody>
      </p:sp>
    </p:spTree>
    <p:extLst>
      <p:ext uri="{BB962C8B-B14F-4D97-AF65-F5344CB8AC3E}">
        <p14:creationId xmlns:p14="http://schemas.microsoft.com/office/powerpoint/2010/main" val="1100508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37</a:t>
            </a:fld>
            <a:endParaRPr lang="en-US"/>
          </a:p>
        </p:txBody>
      </p:sp>
    </p:spTree>
    <p:extLst>
      <p:ext uri="{BB962C8B-B14F-4D97-AF65-F5344CB8AC3E}">
        <p14:creationId xmlns:p14="http://schemas.microsoft.com/office/powerpoint/2010/main" val="599225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38</a:t>
            </a:fld>
            <a:endParaRPr lang="en-US"/>
          </a:p>
        </p:txBody>
      </p:sp>
    </p:spTree>
    <p:extLst>
      <p:ext uri="{BB962C8B-B14F-4D97-AF65-F5344CB8AC3E}">
        <p14:creationId xmlns:p14="http://schemas.microsoft.com/office/powerpoint/2010/main" val="3938133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39</a:t>
            </a:fld>
            <a:endParaRPr lang="en-US"/>
          </a:p>
        </p:txBody>
      </p:sp>
    </p:spTree>
    <p:extLst>
      <p:ext uri="{BB962C8B-B14F-4D97-AF65-F5344CB8AC3E}">
        <p14:creationId xmlns:p14="http://schemas.microsoft.com/office/powerpoint/2010/main" val="3074760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40</a:t>
            </a:fld>
            <a:endParaRPr lang="en-US"/>
          </a:p>
        </p:txBody>
      </p:sp>
    </p:spTree>
    <p:extLst>
      <p:ext uri="{BB962C8B-B14F-4D97-AF65-F5344CB8AC3E}">
        <p14:creationId xmlns:p14="http://schemas.microsoft.com/office/powerpoint/2010/main" val="3152403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4</a:t>
            </a:fld>
            <a:endParaRPr lang="en-US"/>
          </a:p>
        </p:txBody>
      </p:sp>
    </p:spTree>
    <p:extLst>
      <p:ext uri="{BB962C8B-B14F-4D97-AF65-F5344CB8AC3E}">
        <p14:creationId xmlns:p14="http://schemas.microsoft.com/office/powerpoint/2010/main" val="3872111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41</a:t>
            </a:fld>
            <a:endParaRPr lang="en-US"/>
          </a:p>
        </p:txBody>
      </p:sp>
    </p:spTree>
    <p:extLst>
      <p:ext uri="{BB962C8B-B14F-4D97-AF65-F5344CB8AC3E}">
        <p14:creationId xmlns:p14="http://schemas.microsoft.com/office/powerpoint/2010/main" val="367671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93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00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2679-6622-43E1-A53E-EB8C0F4E4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36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8</a:t>
            </a:fld>
            <a:endParaRPr lang="en-US"/>
          </a:p>
        </p:txBody>
      </p:sp>
    </p:spTree>
    <p:extLst>
      <p:ext uri="{BB962C8B-B14F-4D97-AF65-F5344CB8AC3E}">
        <p14:creationId xmlns:p14="http://schemas.microsoft.com/office/powerpoint/2010/main" val="302314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2EBC-692E-4477-A32A-E50B5829DA1C}" type="slidenum">
              <a:rPr lang="en-US" smtClean="0"/>
              <a:t>9</a:t>
            </a:fld>
            <a:endParaRPr lang="en-US"/>
          </a:p>
        </p:txBody>
      </p:sp>
    </p:spTree>
    <p:extLst>
      <p:ext uri="{BB962C8B-B14F-4D97-AF65-F5344CB8AC3E}">
        <p14:creationId xmlns:p14="http://schemas.microsoft.com/office/powerpoint/2010/main" val="306425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981D-EF71-4B19-9DA0-6E13579A2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DCDA4B-1CAB-41BD-82A6-60A8B1248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314E43-8C26-4464-889D-A570FD8CE86B}"/>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2F999056-53D5-4694-96C4-BD894AC8A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084F2-A097-4054-9BE8-FB6DD11FB53C}"/>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371348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79EE-DCEB-430D-9D30-7B5B4280E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E5AC58-5C3F-4BA5-A959-AE3CA275BF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8B1E0-2F58-49A5-86E5-9665E341618A}"/>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098E23FF-2E9E-4259-8FCE-348F8CE49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B38BE-E94A-4261-BD79-30AAC11624EB}"/>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2093723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1AEA2-5A57-4FA7-867D-2B363B74E8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053A75-947E-4CD2-8BB5-8EE3601368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4AF53-F459-4237-BBB3-D1332CF0AFB6}"/>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66BA6CF2-825F-492C-8D9E-9B3419BC1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F3EBD-E3B5-4C88-8154-128A8A373FED}"/>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1460573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3207-B122-3E54-707E-A11BDE2499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C3C95-0CFF-DD0F-1B9B-C1CBCF4F9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56737-A4A8-A9E2-47BA-36EFA9267CD9}"/>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DF1F7EC2-86E3-A133-1BD2-0D2496AF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CC41-B041-35E9-5B27-D3980C6AC68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78699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35E2-ABE0-0D40-C314-D9C48D773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8A130-C858-6F1B-00A0-23555F652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39C96-34FC-D3E5-6181-7D6A393A6ED2}"/>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A7F8E4D5-773B-E8B1-E2E6-64CF7FA4C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9E21-988C-D263-8B0A-E0E20DAC1BED}"/>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75227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E40-1F71-FE87-0A78-3B798DA07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C167D-775D-7CA9-D65B-6B6D077DDC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8A9BE-F07E-849A-E991-FE40B7B2A48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08CE1DAE-9630-B45D-E2DC-17AA919B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AA40A-1482-9ED0-51AB-957AD8DE274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52840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1A70-B921-74D2-63BB-ECE2F96DF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53B72-085C-4F8E-E54F-E0CAB6AC00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0BFB94-EA7A-F8CB-033E-2E9041EEE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306E4-4799-0E8A-B00E-288258BEFB3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C98DD5F9-CF72-F9FE-7206-C1286F20F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2DE4E-33F3-3645-8A36-D780A647502A}"/>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61383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D54-0CE7-4F42-0C81-3D1F39557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1D3C2-94E9-7889-C069-8F37EF0F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F7BDB-4440-F271-DDC1-17E889AB5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1E28F-4298-326A-9BB3-1A3F8181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15709-85C2-0DEA-F931-862A29811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7AF8A-FF89-0045-5A62-6BD5A7EF8326}"/>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8" name="Footer Placeholder 7">
            <a:extLst>
              <a:ext uri="{FF2B5EF4-FFF2-40B4-BE49-F238E27FC236}">
                <a16:creationId xmlns:a16="http://schemas.microsoft.com/office/drawing/2014/main" id="{835847B9-F9D5-D3F1-BCAD-92EF10AD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9772C-0068-5537-0377-2FD1E19C41C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225724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C34-E5F7-E2A0-4CFD-E53BE82DCB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486F-FFB2-5414-D822-653FFC283F7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4" name="Footer Placeholder 3">
            <a:extLst>
              <a:ext uri="{FF2B5EF4-FFF2-40B4-BE49-F238E27FC236}">
                <a16:creationId xmlns:a16="http://schemas.microsoft.com/office/drawing/2014/main" id="{07B3A3B5-7BF6-CEBD-C13E-91B0628E7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68BE2-5AFE-EBB0-FF0F-C5A935C132EB}"/>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497457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5344-42DE-E219-6FE1-876C9B8BAE2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3" name="Footer Placeholder 2">
            <a:extLst>
              <a:ext uri="{FF2B5EF4-FFF2-40B4-BE49-F238E27FC236}">
                <a16:creationId xmlns:a16="http://schemas.microsoft.com/office/drawing/2014/main" id="{FD968AD2-BF83-952F-3512-4E365DA0C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2AC4B-1C7C-0BE9-9362-42B168D9A621}"/>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5" name="Picture 4">
            <a:extLst>
              <a:ext uri="{FF2B5EF4-FFF2-40B4-BE49-F238E27FC236}">
                <a16:creationId xmlns:a16="http://schemas.microsoft.com/office/drawing/2014/main" id="{1FBCD235-AE39-5D5F-FCAC-36137668030B}"/>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982199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5218-B1C5-853A-64F6-06E99D15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5E09C-F363-94BC-AC62-969C0CB73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7BF84-B106-5B7F-4659-6A53861E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8E4A-A249-7205-81F3-F1B2A6A4D49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3D62EE3B-B5BB-70AC-9032-D0DF2AC42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1869-FDD9-8A4D-5E8B-8C83125939E9}"/>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8" name="Picture 7">
            <a:extLst>
              <a:ext uri="{FF2B5EF4-FFF2-40B4-BE49-F238E27FC236}">
                <a16:creationId xmlns:a16="http://schemas.microsoft.com/office/drawing/2014/main" id="{DAF30E67-D0BB-2E74-691B-3282B2D2DB43}"/>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180390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0A44-C9BA-43D2-929B-EC2A84065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A897E-2573-45AA-8320-F376E80105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E57EA-5356-46E1-8ED4-58DFB855B928}"/>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1832F5D7-16E6-407A-82EA-F57142227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64DC8-0357-4ECB-B2D5-D913D23C21F4}"/>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2350944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0091-1245-05AA-0999-DFF387512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78FB9-8F50-CCE4-E851-29B9F40D2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1FE9A-684B-C0F8-9BA9-E781FF3EA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FF87D-787F-E900-3929-5BEDB5B2BBA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5F56718E-A01C-0E4D-E264-57FE56BB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B95C3-9327-BE6F-AC49-115A0483E77F}"/>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8" name="Picture 7">
            <a:extLst>
              <a:ext uri="{FF2B5EF4-FFF2-40B4-BE49-F238E27FC236}">
                <a16:creationId xmlns:a16="http://schemas.microsoft.com/office/drawing/2014/main" id="{DF7F6531-39E7-F15B-B7A2-F9BFE5E5A790}"/>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175013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81F-A89E-76AA-15B6-9A2FB0790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38FE3-96BE-3FE9-2058-1422859E2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3097-4CC9-F2BE-4596-51516CB411F4}"/>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7BAF507-0D3F-AE02-F3F5-ACBBB9568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ADFDB-BC24-F3CD-2CAA-1B811DCA841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446387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5A721-8E4C-CD27-8E3E-F789D08E2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24A58-27C1-18F1-4870-06D0F6C5E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1A9DB-3E25-037F-5108-5B3AFD41551A}"/>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7F267C77-81C0-3764-9CC7-8DE4B7F1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F9AC-A37C-A376-5A08-6E0B2F7D19B7}"/>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5315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3207-B122-3E54-707E-A11BDE2499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C3C95-0CFF-DD0F-1B9B-C1CBCF4F9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56737-A4A8-A9E2-47BA-36EFA9267CD9}"/>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DF1F7EC2-86E3-A133-1BD2-0D2496AF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CC41-B041-35E9-5B27-D3980C6AC68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493049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35E2-ABE0-0D40-C314-D9C48D773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8A130-C858-6F1B-00A0-23555F652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39C96-34FC-D3E5-6181-7D6A393A6ED2}"/>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A7F8E4D5-773B-E8B1-E2E6-64CF7FA4C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9E21-988C-D263-8B0A-E0E20DAC1BED}"/>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51124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E40-1F71-FE87-0A78-3B798DA07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C167D-775D-7CA9-D65B-6B6D077DDC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8A9BE-F07E-849A-E991-FE40B7B2A48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08CE1DAE-9630-B45D-E2DC-17AA919B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AA40A-1482-9ED0-51AB-957AD8DE274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522676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1A70-B921-74D2-63BB-ECE2F96DF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53B72-085C-4F8E-E54F-E0CAB6AC00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0BFB94-EA7A-F8CB-033E-2E9041EEE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306E4-4799-0E8A-B00E-288258BEFB3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C98DD5F9-CF72-F9FE-7206-C1286F20F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2DE4E-33F3-3645-8A36-D780A647502A}"/>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634063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D54-0CE7-4F42-0C81-3D1F39557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1D3C2-94E9-7889-C069-8F37EF0F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F7BDB-4440-F271-DDC1-17E889AB5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1E28F-4298-326A-9BB3-1A3F8181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15709-85C2-0DEA-F931-862A29811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7AF8A-FF89-0045-5A62-6BD5A7EF8326}"/>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8" name="Footer Placeholder 7">
            <a:extLst>
              <a:ext uri="{FF2B5EF4-FFF2-40B4-BE49-F238E27FC236}">
                <a16:creationId xmlns:a16="http://schemas.microsoft.com/office/drawing/2014/main" id="{835847B9-F9D5-D3F1-BCAD-92EF10AD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9772C-0068-5537-0377-2FD1E19C41C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952496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C34-E5F7-E2A0-4CFD-E53BE82DCB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486F-FFB2-5414-D822-653FFC283F7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4" name="Footer Placeholder 3">
            <a:extLst>
              <a:ext uri="{FF2B5EF4-FFF2-40B4-BE49-F238E27FC236}">
                <a16:creationId xmlns:a16="http://schemas.microsoft.com/office/drawing/2014/main" id="{07B3A3B5-7BF6-CEBD-C13E-91B0628E7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68BE2-5AFE-EBB0-FF0F-C5A935C132EB}"/>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21784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5344-42DE-E219-6FE1-876C9B8BAE2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3" name="Footer Placeholder 2">
            <a:extLst>
              <a:ext uri="{FF2B5EF4-FFF2-40B4-BE49-F238E27FC236}">
                <a16:creationId xmlns:a16="http://schemas.microsoft.com/office/drawing/2014/main" id="{FD968AD2-BF83-952F-3512-4E365DA0C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2AC4B-1C7C-0BE9-9362-42B168D9A621}"/>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29491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7E2C-0C3B-4C0A-AF7A-0BC0EFED88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BC00-F1B4-42CE-99B9-8157498BE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C9663D-E669-4F8F-86DE-5C234F929536}"/>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7DF360DE-C1F7-4C76-A34F-1DACB7F01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C6DC2-C199-46C7-A66A-2870BD47F318}"/>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1140108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5218-B1C5-853A-64F6-06E99D15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5E09C-F363-94BC-AC62-969C0CB73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7BF84-B106-5B7F-4659-6A53861E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8E4A-A249-7205-81F3-F1B2A6A4D49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3D62EE3B-B5BB-70AC-9032-D0DF2AC42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1869-FDD9-8A4D-5E8B-8C83125939E9}"/>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179940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0091-1245-05AA-0999-DFF387512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78FB9-8F50-CCE4-E851-29B9F40D2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1FE9A-684B-C0F8-9BA9-E781FF3EA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FF87D-787F-E900-3929-5BEDB5B2BBA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5F56718E-A01C-0E4D-E264-57FE56BB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B95C3-9327-BE6F-AC49-115A0483E77F}"/>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563485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81F-A89E-76AA-15B6-9A2FB0790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38FE3-96BE-3FE9-2058-1422859E2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3097-4CC9-F2BE-4596-51516CB411F4}"/>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7BAF507-0D3F-AE02-F3F5-ACBBB9568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ADFDB-BC24-F3CD-2CAA-1B811DCA841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888182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5A721-8E4C-CD27-8E3E-F789D08E2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24A58-27C1-18F1-4870-06D0F6C5E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1A9DB-3E25-037F-5108-5B3AFD41551A}"/>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7F267C77-81C0-3764-9CC7-8DE4B7F1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F9AC-A37C-A376-5A08-6E0B2F7D19B7}"/>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99547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3549-E2FC-4F8F-81E8-EF2A7C34C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57589-8629-4705-A76A-841305FE6C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904FD5-AE3C-4706-8DA4-E948307F5E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5C217B-AF9D-441F-B022-E936E99B9E65}"/>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6" name="Footer Placeholder 5">
            <a:extLst>
              <a:ext uri="{FF2B5EF4-FFF2-40B4-BE49-F238E27FC236}">
                <a16:creationId xmlns:a16="http://schemas.microsoft.com/office/drawing/2014/main" id="{ED76B9B3-E816-4FFD-BB1E-9FB774E2B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5AFED-C87B-4D35-B31B-B82BB056149A}"/>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425466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AA4D-2B9A-4CAE-B414-F1053EE9B8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3D0DD-8C5C-4BEF-8F53-87D17CB9C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68D92E-8884-4B88-80E1-F42790263F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9E346-F819-4DA0-A9D3-07A150BDE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5BD522-9F40-4417-B379-27C626C9C0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364EE3-513C-4BB8-BF61-72B48E370032}"/>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8" name="Footer Placeholder 7">
            <a:extLst>
              <a:ext uri="{FF2B5EF4-FFF2-40B4-BE49-F238E27FC236}">
                <a16:creationId xmlns:a16="http://schemas.microsoft.com/office/drawing/2014/main" id="{64E9362E-3AFA-4639-B807-45C1C3D0A4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1DFFA7-76EE-4B60-8EC3-29847B93DFEB}"/>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104006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813A-A569-4E5D-8652-3A401A655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AB774-CCE9-4351-A830-732DECE7078B}"/>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4" name="Footer Placeholder 3">
            <a:extLst>
              <a:ext uri="{FF2B5EF4-FFF2-40B4-BE49-F238E27FC236}">
                <a16:creationId xmlns:a16="http://schemas.microsoft.com/office/drawing/2014/main" id="{5CF63948-7F30-4C52-A4E4-47D7ABD02C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E10876-9B82-4D11-9A6A-B098777BE97C}"/>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158363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5A25-D283-43FE-9471-AE4F6140748E}"/>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3" name="Footer Placeholder 2">
            <a:extLst>
              <a:ext uri="{FF2B5EF4-FFF2-40B4-BE49-F238E27FC236}">
                <a16:creationId xmlns:a16="http://schemas.microsoft.com/office/drawing/2014/main" id="{DE902615-F983-4E15-9664-B11EC84F2F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7A32C4-BFB1-468D-89D8-430C76E81CD0}"/>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212651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E086-6B2D-4CE4-AD41-A02D8BC64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478B8C-93EE-4EFD-B9CD-56DBAB7F81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467FA3-57DC-4E4F-88A2-428474356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9AEAC5-50D2-40F5-9DDE-A53A4F251B03}"/>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6" name="Footer Placeholder 5">
            <a:extLst>
              <a:ext uri="{FF2B5EF4-FFF2-40B4-BE49-F238E27FC236}">
                <a16:creationId xmlns:a16="http://schemas.microsoft.com/office/drawing/2014/main" id="{2997C18D-DABB-42D3-9CD3-56412A442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3CE86-B2C9-43AB-9668-7326F49B1FEE}"/>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28465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1CD4-766E-419B-A52E-133391BFC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7F287A-95DE-4549-9D69-26F7495A3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25DFF9-8D59-4D41-86C4-867CD70B3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32D70C-CC09-4106-8E3C-3CCDED74AF9E}"/>
              </a:ext>
            </a:extLst>
          </p:cNvPr>
          <p:cNvSpPr>
            <a:spLocks noGrp="1"/>
          </p:cNvSpPr>
          <p:nvPr>
            <p:ph type="dt" sz="half" idx="10"/>
          </p:nvPr>
        </p:nvSpPr>
        <p:spPr/>
        <p:txBody>
          <a:bodyPr/>
          <a:lstStyle/>
          <a:p>
            <a:fld id="{7113E2F6-073D-46E5-9DF5-99368B65FC55}" type="datetimeFigureOut">
              <a:rPr lang="en-US" smtClean="0"/>
              <a:t>3/22/2023</a:t>
            </a:fld>
            <a:endParaRPr lang="en-US"/>
          </a:p>
        </p:txBody>
      </p:sp>
      <p:sp>
        <p:nvSpPr>
          <p:cNvPr id="6" name="Footer Placeholder 5">
            <a:extLst>
              <a:ext uri="{FF2B5EF4-FFF2-40B4-BE49-F238E27FC236}">
                <a16:creationId xmlns:a16="http://schemas.microsoft.com/office/drawing/2014/main" id="{BFD2719B-A20C-40F2-8C65-C0D68C8B1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9BF1F-49BC-44C7-BB24-C8B36C91B49C}"/>
              </a:ext>
            </a:extLst>
          </p:cNvPr>
          <p:cNvSpPr>
            <a:spLocks noGrp="1"/>
          </p:cNvSpPr>
          <p:nvPr>
            <p:ph type="sldNum" sz="quarter" idx="12"/>
          </p:nvPr>
        </p:nvSpPr>
        <p:spPr/>
        <p:txBody>
          <a:bodyPr/>
          <a:lstStyle/>
          <a:p>
            <a:fld id="{B230BDC6-F2E4-416A-83E5-B506B7906984}" type="slidenum">
              <a:rPr lang="en-US" smtClean="0"/>
              <a:t>‹#›</a:t>
            </a:fld>
            <a:endParaRPr lang="en-US"/>
          </a:p>
        </p:txBody>
      </p:sp>
    </p:spTree>
    <p:extLst>
      <p:ext uri="{BB962C8B-B14F-4D97-AF65-F5344CB8AC3E}">
        <p14:creationId xmlns:p14="http://schemas.microsoft.com/office/powerpoint/2010/main" val="375130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EB749B-BE91-4461-AA75-1AD8E0486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D13B6C-A6EB-46F0-8DE3-8BA4092F2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5EAED-BC3C-4E04-8311-D265B6D81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3E2F6-073D-46E5-9DF5-99368B65FC55}" type="datetimeFigureOut">
              <a:rPr lang="en-US" smtClean="0"/>
              <a:t>3/22/2023</a:t>
            </a:fld>
            <a:endParaRPr lang="en-US"/>
          </a:p>
        </p:txBody>
      </p:sp>
      <p:sp>
        <p:nvSpPr>
          <p:cNvPr id="5" name="Footer Placeholder 4">
            <a:extLst>
              <a:ext uri="{FF2B5EF4-FFF2-40B4-BE49-F238E27FC236}">
                <a16:creationId xmlns:a16="http://schemas.microsoft.com/office/drawing/2014/main" id="{BD9C560C-E6D9-4725-BD08-A1F9AD9A0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328F1A-D594-4375-9B7A-C8AF20A90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0BDC6-F2E4-416A-83E5-B506B7906984}" type="slidenum">
              <a:rPr lang="en-US" smtClean="0"/>
              <a:t>‹#›</a:t>
            </a:fld>
            <a:endParaRPr lang="en-US"/>
          </a:p>
        </p:txBody>
      </p:sp>
    </p:spTree>
    <p:extLst>
      <p:ext uri="{BB962C8B-B14F-4D97-AF65-F5344CB8AC3E}">
        <p14:creationId xmlns:p14="http://schemas.microsoft.com/office/powerpoint/2010/main" val="741670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74FCA-A8FC-ABEF-D960-81C4A7BDC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5344C-5979-A8E1-F4E2-0992ED40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69FE1-63A8-5F40-B934-32B99633F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6E94D30-B838-90BF-B45D-FA3C3AC9D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62A12-DAF7-AADC-7270-1778E325A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BC08-50EF-4BD0-9A73-820D998E2703}" type="slidenum">
              <a:rPr lang="en-US" smtClean="0"/>
              <a:t>‹#›</a:t>
            </a:fld>
            <a:endParaRPr lang="en-US"/>
          </a:p>
        </p:txBody>
      </p:sp>
      <p:pic>
        <p:nvPicPr>
          <p:cNvPr id="7" name="Picture 6">
            <a:extLst>
              <a:ext uri="{FF2B5EF4-FFF2-40B4-BE49-F238E27FC236}">
                <a16:creationId xmlns:a16="http://schemas.microsoft.com/office/drawing/2014/main" id="{B197ADB1-DA45-B4FF-0BC5-12F80F8AAB07}"/>
              </a:ext>
            </a:extLst>
          </p:cNvPr>
          <p:cNvPicPr>
            <a:picLocks noChangeAspect="1"/>
          </p:cNvPicPr>
          <p:nvPr userDrawn="1"/>
        </p:nvPicPr>
        <p:blipFill>
          <a:blip r:embed="rId13"/>
          <a:stretch>
            <a:fillRect/>
          </a:stretch>
        </p:blipFill>
        <p:spPr>
          <a:xfrm>
            <a:off x="0" y="1714"/>
            <a:ext cx="12192000" cy="6854572"/>
          </a:xfrm>
          <a:prstGeom prst="rect">
            <a:avLst/>
          </a:prstGeom>
        </p:spPr>
      </p:pic>
    </p:spTree>
    <p:extLst>
      <p:ext uri="{BB962C8B-B14F-4D97-AF65-F5344CB8AC3E}">
        <p14:creationId xmlns:p14="http://schemas.microsoft.com/office/powerpoint/2010/main" val="4260231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Landasans Medium" panose="00000606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ndasans Medium" panose="00000606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ndasans Medium" panose="00000606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ndasans Medium" panose="00000606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74FCA-A8FC-ABEF-D960-81C4A7BDC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5344C-5979-A8E1-F4E2-0992ED40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69FE1-63A8-5F40-B934-32B99633F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6E94D30-B838-90BF-B45D-FA3C3AC9D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62A12-DAF7-AADC-7270-1778E325A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BC08-50EF-4BD0-9A73-820D998E2703}" type="slidenum">
              <a:rPr lang="en-US" smtClean="0"/>
              <a:t>‹#›</a:t>
            </a:fld>
            <a:endParaRPr lang="en-US"/>
          </a:p>
        </p:txBody>
      </p:sp>
    </p:spTree>
    <p:extLst>
      <p:ext uri="{BB962C8B-B14F-4D97-AF65-F5344CB8AC3E}">
        <p14:creationId xmlns:p14="http://schemas.microsoft.com/office/powerpoint/2010/main" val="3333036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Landasans Medium" panose="00000606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ndasans Medium" panose="00000606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ndasans Medium" panose="00000606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ndasans Medium" panose="00000606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68342"/>
            <a:ext cx="12191999" cy="1200329"/>
          </a:xfrm>
          <a:prstGeom prst="rect">
            <a:avLst/>
          </a:prstGeom>
          <a:noFill/>
        </p:spPr>
        <p:txBody>
          <a:bodyPr wrap="square" rtlCol="0">
            <a:spAutoFit/>
          </a:bodyPr>
          <a:lstStyle/>
          <a:p>
            <a:pPr algn="ctr"/>
            <a:r>
              <a:rPr lang="en-US" sz="7200" b="1" dirty="0">
                <a:solidFill>
                  <a:schemeClr val="accent2">
                    <a:lumMod val="50000"/>
                  </a:schemeClr>
                </a:solidFill>
                <a:latin typeface="Landasans Medium" panose="00000606000000000000" charset="0"/>
                <a:ea typeface="Source Sans Pro Black" panose="020B0803030403020204" pitchFamily="34" charset="0"/>
              </a:rPr>
              <a:t>BAPTISM</a:t>
            </a:r>
            <a:endParaRPr lang="en-US" sz="66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399524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5D2B139-0326-177A-9666-F2CC74E480B7}"/>
              </a:ext>
            </a:extLst>
          </p:cNvPr>
          <p:cNvPicPr>
            <a:picLocks noChangeAspect="1"/>
          </p:cNvPicPr>
          <p:nvPr/>
        </p:nvPicPr>
        <p:blipFill rotWithShape="1">
          <a:blip r:embed="rId3"/>
          <a:srcRect l="20009" r="21356"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id="{F08B4726-259C-2663-C6B9-14BDB65F190A}"/>
              </a:ext>
            </a:extLst>
          </p:cNvPr>
          <p:cNvSpPr txBox="1"/>
          <p:nvPr/>
        </p:nvSpPr>
        <p:spPr>
          <a:xfrm>
            <a:off x="6309263" y="767751"/>
            <a:ext cx="4663538" cy="547777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solidFill>
                  <a:schemeClr val="bg2">
                    <a:lumMod val="10000"/>
                  </a:schemeClr>
                </a:solidFill>
                <a:latin typeface="Landasans Medium" panose="00000606000000000000" pitchFamily="50" charset="0"/>
              </a:rPr>
              <a:t>The word “BAPTIZE” originates from a Greek word “BAPTIZO” meaning “immerse”. And the word “BAPTISM” comes from a Greek word “BAPTISMA” which means “to submerge in water”. </a:t>
            </a:r>
          </a:p>
          <a:p>
            <a:pPr indent="-228600">
              <a:lnSpc>
                <a:spcPct val="90000"/>
              </a:lnSpc>
              <a:spcAft>
                <a:spcPts val="600"/>
              </a:spcAft>
              <a:buFont typeface="Arial" panose="020B0604020202020204" pitchFamily="34" charset="0"/>
              <a:buChar char="•"/>
            </a:pPr>
            <a:r>
              <a:rPr lang="en-US" sz="2800" dirty="0">
                <a:solidFill>
                  <a:schemeClr val="bg2">
                    <a:lumMod val="10000"/>
                  </a:schemeClr>
                </a:solidFill>
                <a:latin typeface="Landasans Medium" panose="00000606000000000000" pitchFamily="50" charset="0"/>
              </a:rPr>
              <a:t>Therefore, baptism by sprinkling or by pouring is an oxymoron, something that is self-contradictory. </a:t>
            </a:r>
          </a:p>
          <a:p>
            <a:pPr indent="-228600">
              <a:lnSpc>
                <a:spcPct val="90000"/>
              </a:lnSpc>
              <a:spcAft>
                <a:spcPts val="600"/>
              </a:spcAft>
              <a:buFont typeface="Arial" panose="020B0604020202020204" pitchFamily="34" charset="0"/>
              <a:buChar char="•"/>
            </a:pPr>
            <a:r>
              <a:rPr lang="en-US" sz="2800" dirty="0">
                <a:solidFill>
                  <a:schemeClr val="bg2">
                    <a:lumMod val="10000"/>
                  </a:schemeClr>
                </a:solidFill>
                <a:latin typeface="Landasans Medium" panose="00000606000000000000" pitchFamily="50" charset="0"/>
              </a:rPr>
              <a:t>Baptism by sprinkling would mean “submerging someone in water by sprinkling water on them.” </a:t>
            </a:r>
          </a:p>
          <a:p>
            <a:pPr indent="-228600">
              <a:lnSpc>
                <a:spcPct val="90000"/>
              </a:lnSpc>
              <a:spcAft>
                <a:spcPts val="600"/>
              </a:spcAft>
              <a:buFont typeface="Arial" panose="020B0604020202020204" pitchFamily="34" charset="0"/>
              <a:buChar char="•"/>
            </a:pPr>
            <a:r>
              <a:rPr lang="en-US" sz="2800" dirty="0">
                <a:solidFill>
                  <a:schemeClr val="bg2">
                    <a:lumMod val="10000"/>
                  </a:schemeClr>
                </a:solidFill>
                <a:latin typeface="Landasans Medium" panose="00000606000000000000" pitchFamily="50" charset="0"/>
              </a:rPr>
              <a:t>Baptism, by its inherent definition, MUST be an act of immersion in water.</a:t>
            </a: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Tree>
    <p:extLst>
      <p:ext uri="{BB962C8B-B14F-4D97-AF65-F5344CB8AC3E}">
        <p14:creationId xmlns:p14="http://schemas.microsoft.com/office/powerpoint/2010/main" val="36688223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68342"/>
            <a:ext cx="12191999" cy="1200329"/>
          </a:xfrm>
          <a:prstGeom prst="rect">
            <a:avLst/>
          </a:prstGeom>
          <a:noFill/>
        </p:spPr>
        <p:txBody>
          <a:bodyPr wrap="square" rtlCol="0">
            <a:spAutoFit/>
          </a:bodyPr>
          <a:lstStyle/>
          <a:p>
            <a:pPr algn="ctr"/>
            <a:r>
              <a:rPr lang="en-US" sz="7200" b="1" dirty="0">
                <a:solidFill>
                  <a:schemeClr val="accent2">
                    <a:lumMod val="50000"/>
                  </a:schemeClr>
                </a:solidFill>
                <a:latin typeface="Landasans Medium" panose="00000606000000000000" charset="0"/>
                <a:ea typeface="Source Sans Pro Black" panose="020B0803030403020204" pitchFamily="34" charset="0"/>
              </a:rPr>
              <a:t>BAPTISM in the Bible</a:t>
            </a:r>
            <a:endParaRPr lang="en-US" sz="48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323117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68342"/>
            <a:ext cx="12191999" cy="1200329"/>
          </a:xfrm>
          <a:prstGeom prst="rect">
            <a:avLst/>
          </a:prstGeom>
          <a:noFill/>
        </p:spPr>
        <p:txBody>
          <a:bodyPr wrap="square" rtlCol="0">
            <a:spAutoFit/>
          </a:bodyPr>
          <a:lstStyle/>
          <a:p>
            <a:pPr algn="ctr"/>
            <a:r>
              <a:rPr lang="en-US" sz="7200" b="1" dirty="0">
                <a:solidFill>
                  <a:schemeClr val="accent2">
                    <a:lumMod val="50000"/>
                  </a:schemeClr>
                </a:solidFill>
                <a:latin typeface="Landasans Medium" panose="00000606000000000000" charset="0"/>
                <a:ea typeface="Source Sans Pro Black" panose="020B0803030403020204" pitchFamily="34" charset="0"/>
              </a:rPr>
              <a:t>Baptism Types &amp; Antitypes</a:t>
            </a:r>
            <a:endParaRPr lang="en-US" sz="48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479971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Autofit/>
          </a:bodyPr>
          <a:lstStyle/>
          <a:p>
            <a:r>
              <a:rPr lang="en-US" sz="5400" b="1" dirty="0">
                <a:solidFill>
                  <a:srgbClr val="843C0C"/>
                </a:solidFill>
              </a:rPr>
              <a:t>What are Biblical Types &amp; Antitypes?</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idx="1"/>
          </p:nvPr>
        </p:nvSpPr>
        <p:spPr>
          <a:xfrm>
            <a:off x="838200" y="1690688"/>
            <a:ext cx="5925457" cy="4710111"/>
          </a:xfrm>
        </p:spPr>
        <p:txBody>
          <a:bodyPr>
            <a:normAutofit/>
          </a:bodyPr>
          <a:lstStyle/>
          <a:p>
            <a:r>
              <a:rPr lang="en-US" sz="5400" dirty="0"/>
              <a:t> A type is a symbol appointed by God to adumbrate something higher in the future, which is called the antitype.</a:t>
            </a:r>
            <a:endParaRPr lang="en-US" sz="4000" dirty="0"/>
          </a:p>
        </p:txBody>
      </p:sp>
      <p:pic>
        <p:nvPicPr>
          <p:cNvPr id="4" name="Picture 3">
            <a:extLst>
              <a:ext uri="{FF2B5EF4-FFF2-40B4-BE49-F238E27FC236}">
                <a16:creationId xmlns:a16="http://schemas.microsoft.com/office/drawing/2014/main" id="{F9DF2EF7-16C2-B90F-5F07-4F66E89167B9}"/>
              </a:ext>
            </a:extLst>
          </p:cNvPr>
          <p:cNvPicPr>
            <a:picLocks noChangeAspect="1"/>
          </p:cNvPicPr>
          <p:nvPr/>
        </p:nvPicPr>
        <p:blipFill>
          <a:blip r:embed="rId4"/>
          <a:stretch>
            <a:fillRect/>
          </a:stretch>
        </p:blipFill>
        <p:spPr>
          <a:xfrm>
            <a:off x="6845241" y="2102372"/>
            <a:ext cx="5096586" cy="3886742"/>
          </a:xfrm>
          <a:prstGeom prst="rect">
            <a:avLst/>
          </a:prstGeom>
        </p:spPr>
      </p:pic>
    </p:spTree>
    <p:extLst>
      <p:ext uri="{BB962C8B-B14F-4D97-AF65-F5344CB8AC3E}">
        <p14:creationId xmlns:p14="http://schemas.microsoft.com/office/powerpoint/2010/main" val="19337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Autofit/>
          </a:bodyPr>
          <a:lstStyle/>
          <a:p>
            <a:r>
              <a:rPr lang="en-US" sz="5400" b="1" dirty="0">
                <a:solidFill>
                  <a:srgbClr val="843C0C"/>
                </a:solidFill>
              </a:rPr>
              <a:t>What are Biblical Types &amp; Antitypes?</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sz="half" idx="1"/>
          </p:nvPr>
        </p:nvSpPr>
        <p:spPr/>
        <p:txBody>
          <a:bodyPr>
            <a:normAutofit lnSpcReduction="10000"/>
          </a:bodyPr>
          <a:lstStyle/>
          <a:p>
            <a:pPr marL="0" indent="0">
              <a:buNone/>
            </a:pPr>
            <a:r>
              <a:rPr lang="en-US" sz="5400" dirty="0"/>
              <a:t> </a:t>
            </a:r>
            <a:r>
              <a:rPr lang="en-US" sz="5400" b="1" dirty="0"/>
              <a:t>TYPE</a:t>
            </a:r>
          </a:p>
          <a:p>
            <a:r>
              <a:rPr lang="en-US" sz="4400" dirty="0"/>
              <a:t> a symbol of something in the future</a:t>
            </a:r>
          </a:p>
          <a:p>
            <a:pPr marL="0" indent="0">
              <a:buNone/>
            </a:pPr>
            <a:r>
              <a:rPr lang="en-US" sz="4400" dirty="0"/>
              <a:t> - as an Old Testament event serving as a prefiguration of a New Testament event.</a:t>
            </a:r>
          </a:p>
        </p:txBody>
      </p:sp>
      <p:sp>
        <p:nvSpPr>
          <p:cNvPr id="3" name="Content Placeholder 2">
            <a:extLst>
              <a:ext uri="{FF2B5EF4-FFF2-40B4-BE49-F238E27FC236}">
                <a16:creationId xmlns:a16="http://schemas.microsoft.com/office/drawing/2014/main" id="{93A8904F-3988-62AB-2440-A18547486EDC}"/>
              </a:ext>
            </a:extLst>
          </p:cNvPr>
          <p:cNvSpPr>
            <a:spLocks noGrp="1"/>
          </p:cNvSpPr>
          <p:nvPr>
            <p:ph sz="half" idx="2"/>
          </p:nvPr>
        </p:nvSpPr>
        <p:spPr>
          <a:xfrm>
            <a:off x="6172200" y="1825625"/>
            <a:ext cx="5181600" cy="4351338"/>
          </a:xfrm>
        </p:spPr>
        <p:txBody>
          <a:bodyPr>
            <a:normAutofit lnSpcReduction="10000"/>
          </a:bodyPr>
          <a:lstStyle/>
          <a:p>
            <a:pPr marL="0" indent="0">
              <a:buNone/>
            </a:pPr>
            <a:r>
              <a:rPr lang="en-US" sz="4800" dirty="0"/>
              <a:t> </a:t>
            </a:r>
            <a:r>
              <a:rPr lang="en-US" sz="4800" b="1" dirty="0"/>
              <a:t>ANTITYPE</a:t>
            </a:r>
          </a:p>
          <a:p>
            <a:pPr lvl="1"/>
            <a:r>
              <a:rPr lang="en-US" sz="4400" dirty="0"/>
              <a:t> something that is foreshadowed by a type or symbol </a:t>
            </a:r>
          </a:p>
          <a:p>
            <a:pPr marL="457200" lvl="1" indent="0">
              <a:buNone/>
            </a:pPr>
            <a:r>
              <a:rPr lang="en-US" sz="4400" dirty="0"/>
              <a:t>- as a New Testament event prefigured in the Old Testament.</a:t>
            </a:r>
          </a:p>
        </p:txBody>
      </p:sp>
    </p:spTree>
    <p:extLst>
      <p:ext uri="{BB962C8B-B14F-4D97-AF65-F5344CB8AC3E}">
        <p14:creationId xmlns:p14="http://schemas.microsoft.com/office/powerpoint/2010/main" val="329415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Autofit/>
          </a:bodyPr>
          <a:lstStyle/>
          <a:p>
            <a:r>
              <a:rPr lang="en-US" sz="5400" b="1" dirty="0">
                <a:solidFill>
                  <a:srgbClr val="843C0C"/>
                </a:solidFill>
              </a:rPr>
              <a:t>Baptism Types &amp; Antitypes</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sz="half" idx="1"/>
          </p:nvPr>
        </p:nvSpPr>
        <p:spPr>
          <a:xfrm>
            <a:off x="838200" y="1825625"/>
            <a:ext cx="5181600" cy="4807404"/>
          </a:xfrm>
        </p:spPr>
        <p:txBody>
          <a:bodyPr>
            <a:normAutofit lnSpcReduction="10000"/>
          </a:bodyPr>
          <a:lstStyle/>
          <a:p>
            <a:pPr marL="0" indent="0">
              <a:buNone/>
            </a:pPr>
            <a:r>
              <a:rPr lang="en-US" sz="5400" dirty="0"/>
              <a:t> </a:t>
            </a:r>
            <a:r>
              <a:rPr lang="en-US" sz="5400" b="1" dirty="0"/>
              <a:t>TYPE</a:t>
            </a:r>
          </a:p>
          <a:p>
            <a:r>
              <a:rPr lang="en-US" sz="4400" dirty="0"/>
              <a:t> Noah &amp; Ark</a:t>
            </a:r>
          </a:p>
          <a:p>
            <a:pPr marL="457200" lvl="1" indent="0">
              <a:buNone/>
            </a:pPr>
            <a:r>
              <a:rPr lang="en-US" sz="4000" dirty="0"/>
              <a:t>1 Peter 3:20-21</a:t>
            </a:r>
          </a:p>
          <a:p>
            <a:r>
              <a:rPr lang="en-US" sz="4400" dirty="0"/>
              <a:t>Israelites crossing Red Sea</a:t>
            </a:r>
          </a:p>
          <a:p>
            <a:pPr marL="457200" lvl="1" indent="0">
              <a:buNone/>
            </a:pPr>
            <a:r>
              <a:rPr lang="en-US" sz="4000" dirty="0"/>
              <a:t>1 Corinthians 10:1-4</a:t>
            </a:r>
          </a:p>
          <a:p>
            <a:r>
              <a:rPr lang="en-US" sz="4400" dirty="0"/>
              <a:t>Naaman the Leper</a:t>
            </a:r>
          </a:p>
          <a:p>
            <a:pPr marL="457200" lvl="1" indent="0">
              <a:buNone/>
            </a:pPr>
            <a:r>
              <a:rPr lang="en-US" sz="4000" dirty="0"/>
              <a:t>2 Kings 5:11-14</a:t>
            </a:r>
            <a:endParaRPr lang="en-US" sz="4400" dirty="0"/>
          </a:p>
        </p:txBody>
      </p:sp>
      <p:sp>
        <p:nvSpPr>
          <p:cNvPr id="3" name="Content Placeholder 2">
            <a:extLst>
              <a:ext uri="{FF2B5EF4-FFF2-40B4-BE49-F238E27FC236}">
                <a16:creationId xmlns:a16="http://schemas.microsoft.com/office/drawing/2014/main" id="{93A8904F-3988-62AB-2440-A18547486EDC}"/>
              </a:ext>
            </a:extLst>
          </p:cNvPr>
          <p:cNvSpPr>
            <a:spLocks noGrp="1"/>
          </p:cNvSpPr>
          <p:nvPr>
            <p:ph sz="half" idx="2"/>
          </p:nvPr>
        </p:nvSpPr>
        <p:spPr>
          <a:xfrm>
            <a:off x="6172200" y="1825625"/>
            <a:ext cx="5181600" cy="4351338"/>
          </a:xfrm>
        </p:spPr>
        <p:txBody>
          <a:bodyPr>
            <a:normAutofit lnSpcReduction="10000"/>
          </a:bodyPr>
          <a:lstStyle/>
          <a:p>
            <a:pPr marL="0" indent="0">
              <a:buNone/>
            </a:pPr>
            <a:r>
              <a:rPr lang="en-US" sz="4800" dirty="0"/>
              <a:t> </a:t>
            </a:r>
            <a:r>
              <a:rPr lang="en-US" sz="4800" b="1" dirty="0"/>
              <a:t>ANTITYPE</a:t>
            </a:r>
          </a:p>
          <a:p>
            <a:pPr lvl="1"/>
            <a:r>
              <a:rPr lang="en-US" sz="4400" dirty="0"/>
              <a:t> Baptism</a:t>
            </a:r>
          </a:p>
          <a:p>
            <a:pPr lvl="2"/>
            <a:r>
              <a:rPr lang="en-US" sz="4000" dirty="0"/>
              <a:t>Saved by Water</a:t>
            </a:r>
          </a:p>
          <a:p>
            <a:pPr lvl="2"/>
            <a:r>
              <a:rPr lang="en-US" sz="4000" dirty="0"/>
              <a:t>Required Action</a:t>
            </a:r>
          </a:p>
          <a:p>
            <a:pPr lvl="2"/>
            <a:r>
              <a:rPr lang="en-US" sz="4000" dirty="0"/>
              <a:t>God saved them through their Obedience</a:t>
            </a:r>
          </a:p>
        </p:txBody>
      </p:sp>
    </p:spTree>
    <p:extLst>
      <p:ext uri="{BB962C8B-B14F-4D97-AF65-F5344CB8AC3E}">
        <p14:creationId xmlns:p14="http://schemas.microsoft.com/office/powerpoint/2010/main" val="97668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38200" y="365125"/>
            <a:ext cx="10515600" cy="1095375"/>
          </a:xfrm>
        </p:spPr>
        <p:txBody>
          <a:bodyPr anchor="ctr">
            <a:normAutofit/>
          </a:bodyPr>
          <a:lstStyle/>
          <a:p>
            <a:r>
              <a:rPr lang="en-US" sz="5400" b="1" dirty="0">
                <a:solidFill>
                  <a:srgbClr val="843C0C"/>
                </a:solidFill>
              </a:rPr>
              <a:t>Baptism in the Bible – Old Testament</a:t>
            </a:r>
            <a:endParaRPr lang="en-US" sz="5400" dirty="0">
              <a:solidFill>
                <a:srgbClr val="843C0C"/>
              </a:solidFill>
            </a:endParaRPr>
          </a:p>
        </p:txBody>
      </p:sp>
      <p:sp>
        <p:nvSpPr>
          <p:cNvPr id="9" name="Content Placeholder 8">
            <a:extLst>
              <a:ext uri="{FF2B5EF4-FFF2-40B4-BE49-F238E27FC236}">
                <a16:creationId xmlns:a16="http://schemas.microsoft.com/office/drawing/2014/main" id="{957408AC-5A8A-9BC3-D146-6E1466E803DB}"/>
              </a:ext>
            </a:extLst>
          </p:cNvPr>
          <p:cNvSpPr>
            <a:spLocks noGrp="1"/>
          </p:cNvSpPr>
          <p:nvPr>
            <p:ph idx="1"/>
          </p:nvPr>
        </p:nvSpPr>
        <p:spPr>
          <a:xfrm>
            <a:off x="838200" y="1611086"/>
            <a:ext cx="10515600" cy="4881789"/>
          </a:xfrm>
        </p:spPr>
        <p:txBody>
          <a:bodyPr>
            <a:normAutofit/>
          </a:bodyPr>
          <a:lstStyle/>
          <a:p>
            <a:pPr marL="0" indent="0">
              <a:buNone/>
            </a:pPr>
            <a:r>
              <a:rPr lang="en-US" sz="4400" dirty="0">
                <a:solidFill>
                  <a:schemeClr val="bg1"/>
                </a:solidFill>
              </a:rPr>
              <a:t>We do not find New Testament Baptism in the Old Testament. </a:t>
            </a:r>
          </a:p>
          <a:p>
            <a:pPr marL="0" indent="0">
              <a:buNone/>
            </a:pPr>
            <a:r>
              <a:rPr lang="en-US" sz="4400" dirty="0">
                <a:solidFill>
                  <a:schemeClr val="bg1"/>
                </a:solidFill>
              </a:rPr>
              <a:t>However, the Jews were very familiar with the concept of ‘washing’ or ‘immersion’ for cleansing (either actually or symbolically).  </a:t>
            </a:r>
          </a:p>
        </p:txBody>
      </p:sp>
      <p:sp>
        <p:nvSpPr>
          <p:cNvPr id="2" name="Rectangle: Rounded Corners 1">
            <a:extLst>
              <a:ext uri="{FF2B5EF4-FFF2-40B4-BE49-F238E27FC236}">
                <a16:creationId xmlns:a16="http://schemas.microsoft.com/office/drawing/2014/main" id="{F327CE93-85A3-F85B-F5A7-2EC8B533A998}"/>
              </a:ext>
            </a:extLst>
          </p:cNvPr>
          <p:cNvSpPr/>
          <p:nvPr/>
        </p:nvSpPr>
        <p:spPr>
          <a:xfrm>
            <a:off x="838200" y="4368800"/>
            <a:ext cx="8160657" cy="2274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Exodus 40:30-31  </a:t>
            </a:r>
          </a:p>
          <a:p>
            <a:pPr algn="ctr"/>
            <a:r>
              <a:rPr lang="en-US" sz="2800" dirty="0"/>
              <a:t>He set the laver between the tabernacle of meeting and the altar, and put water there for washing; and Moses, Aaron, and his sons would wash their hands and their feet with water from it.</a:t>
            </a:r>
          </a:p>
        </p:txBody>
      </p:sp>
      <p:pic>
        <p:nvPicPr>
          <p:cNvPr id="3" name="Picture 2">
            <a:extLst>
              <a:ext uri="{FF2B5EF4-FFF2-40B4-BE49-F238E27FC236}">
                <a16:creationId xmlns:a16="http://schemas.microsoft.com/office/drawing/2014/main" id="{410249F9-1F01-876A-9FC4-313B7498A61F}"/>
              </a:ext>
            </a:extLst>
          </p:cNvPr>
          <p:cNvPicPr>
            <a:picLocks noChangeAspect="1"/>
          </p:cNvPicPr>
          <p:nvPr/>
        </p:nvPicPr>
        <p:blipFill>
          <a:blip r:embed="rId3"/>
          <a:stretch>
            <a:fillRect/>
          </a:stretch>
        </p:blipFill>
        <p:spPr>
          <a:xfrm>
            <a:off x="9224735" y="4051980"/>
            <a:ext cx="2857500" cy="2705100"/>
          </a:xfrm>
          <a:prstGeom prst="rect">
            <a:avLst/>
          </a:prstGeom>
        </p:spPr>
      </p:pic>
    </p:spTree>
    <p:extLst>
      <p:ext uri="{BB962C8B-B14F-4D97-AF65-F5344CB8AC3E}">
        <p14:creationId xmlns:p14="http://schemas.microsoft.com/office/powerpoint/2010/main" val="11482236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38200" y="365125"/>
            <a:ext cx="10515600" cy="1095375"/>
          </a:xfrm>
        </p:spPr>
        <p:txBody>
          <a:bodyPr anchor="ctr">
            <a:normAutofit/>
          </a:bodyPr>
          <a:lstStyle/>
          <a:p>
            <a:r>
              <a:rPr lang="en-US" sz="5400" b="1" dirty="0">
                <a:solidFill>
                  <a:srgbClr val="843C0C"/>
                </a:solidFill>
              </a:rPr>
              <a:t>Baptism in the Bible – Old Testament</a:t>
            </a:r>
            <a:endParaRPr lang="en-US" sz="5400" dirty="0">
              <a:solidFill>
                <a:srgbClr val="843C0C"/>
              </a:solidFill>
            </a:endParaRPr>
          </a:p>
        </p:txBody>
      </p:sp>
      <p:sp>
        <p:nvSpPr>
          <p:cNvPr id="9" name="Content Placeholder 8">
            <a:extLst>
              <a:ext uri="{FF2B5EF4-FFF2-40B4-BE49-F238E27FC236}">
                <a16:creationId xmlns:a16="http://schemas.microsoft.com/office/drawing/2014/main" id="{957408AC-5A8A-9BC3-D146-6E1466E803DB}"/>
              </a:ext>
            </a:extLst>
          </p:cNvPr>
          <p:cNvSpPr>
            <a:spLocks noGrp="1"/>
          </p:cNvSpPr>
          <p:nvPr>
            <p:ph idx="1"/>
          </p:nvPr>
        </p:nvSpPr>
        <p:spPr>
          <a:xfrm>
            <a:off x="838200" y="1611086"/>
            <a:ext cx="10515600" cy="4881789"/>
          </a:xfrm>
        </p:spPr>
        <p:txBody>
          <a:bodyPr>
            <a:normAutofit/>
          </a:bodyPr>
          <a:lstStyle/>
          <a:p>
            <a:pPr marL="0" indent="0">
              <a:buNone/>
            </a:pPr>
            <a:r>
              <a:rPr lang="en-US" sz="4400" dirty="0">
                <a:solidFill>
                  <a:schemeClr val="bg1"/>
                </a:solidFill>
              </a:rPr>
              <a:t>We do not find New Testament Baptism in the Old Testament. </a:t>
            </a:r>
          </a:p>
          <a:p>
            <a:pPr marL="0" indent="0">
              <a:buNone/>
            </a:pPr>
            <a:r>
              <a:rPr lang="en-US" sz="4400" dirty="0">
                <a:solidFill>
                  <a:schemeClr val="bg1"/>
                </a:solidFill>
              </a:rPr>
              <a:t>However, the Jews were very familiar with the concept of ‘washing’ or ‘immersion’ for cleansing (either actually or symbolically).  </a:t>
            </a:r>
          </a:p>
        </p:txBody>
      </p:sp>
      <p:sp>
        <p:nvSpPr>
          <p:cNvPr id="2" name="Rectangle: Rounded Corners 1">
            <a:extLst>
              <a:ext uri="{FF2B5EF4-FFF2-40B4-BE49-F238E27FC236}">
                <a16:creationId xmlns:a16="http://schemas.microsoft.com/office/drawing/2014/main" id="{F327CE93-85A3-F85B-F5A7-2EC8B533A998}"/>
              </a:ext>
            </a:extLst>
          </p:cNvPr>
          <p:cNvSpPr/>
          <p:nvPr/>
        </p:nvSpPr>
        <p:spPr>
          <a:xfrm>
            <a:off x="838200" y="3077030"/>
            <a:ext cx="10845800" cy="3566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Leviticus 14:8-9 (Cleansing of Leper)  </a:t>
            </a:r>
          </a:p>
          <a:p>
            <a:pPr algn="ctr"/>
            <a:r>
              <a:rPr lang="en-US" sz="2800" dirty="0"/>
              <a:t>He who is to be cleansed shall wash his clothes, shave off all his hair, and wash himself in water, that he may be clean. After that he shall come into the camp, and shall stay outside his tent seven days.  But on the seventh day he shall shave all the hair off his head and his beard and his eyebrows—all his hair he shall shave off. He shall wash his clothes and wash his body in water, and he shall be clean.</a:t>
            </a:r>
          </a:p>
        </p:txBody>
      </p:sp>
    </p:spTree>
    <p:extLst>
      <p:ext uri="{BB962C8B-B14F-4D97-AF65-F5344CB8AC3E}">
        <p14:creationId xmlns:p14="http://schemas.microsoft.com/office/powerpoint/2010/main" val="262102576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38200" y="365125"/>
            <a:ext cx="10515600" cy="1095375"/>
          </a:xfrm>
        </p:spPr>
        <p:txBody>
          <a:bodyPr anchor="ctr">
            <a:normAutofit/>
          </a:bodyPr>
          <a:lstStyle/>
          <a:p>
            <a:r>
              <a:rPr lang="en-US" sz="5400" b="1" dirty="0">
                <a:solidFill>
                  <a:srgbClr val="843C0C"/>
                </a:solidFill>
              </a:rPr>
              <a:t>Baptism in the Bible – Old Testament</a:t>
            </a:r>
            <a:endParaRPr lang="en-US" sz="5400" dirty="0">
              <a:solidFill>
                <a:srgbClr val="843C0C"/>
              </a:solidFill>
            </a:endParaRPr>
          </a:p>
        </p:txBody>
      </p:sp>
      <p:sp>
        <p:nvSpPr>
          <p:cNvPr id="9" name="Content Placeholder 8">
            <a:extLst>
              <a:ext uri="{FF2B5EF4-FFF2-40B4-BE49-F238E27FC236}">
                <a16:creationId xmlns:a16="http://schemas.microsoft.com/office/drawing/2014/main" id="{957408AC-5A8A-9BC3-D146-6E1466E803DB}"/>
              </a:ext>
            </a:extLst>
          </p:cNvPr>
          <p:cNvSpPr>
            <a:spLocks noGrp="1"/>
          </p:cNvSpPr>
          <p:nvPr>
            <p:ph idx="1"/>
          </p:nvPr>
        </p:nvSpPr>
        <p:spPr>
          <a:xfrm>
            <a:off x="838200" y="1611086"/>
            <a:ext cx="10515600" cy="4881789"/>
          </a:xfrm>
        </p:spPr>
        <p:txBody>
          <a:bodyPr>
            <a:normAutofit/>
          </a:bodyPr>
          <a:lstStyle/>
          <a:p>
            <a:pPr marL="0" indent="0">
              <a:buNone/>
            </a:pPr>
            <a:r>
              <a:rPr lang="en-US" sz="4400" dirty="0">
                <a:solidFill>
                  <a:schemeClr val="bg1"/>
                </a:solidFill>
              </a:rPr>
              <a:t>We do not find New Testament Baptism in the Old Testament. </a:t>
            </a:r>
          </a:p>
          <a:p>
            <a:pPr marL="0" indent="0">
              <a:buNone/>
            </a:pPr>
            <a:r>
              <a:rPr lang="en-US" sz="4400" dirty="0">
                <a:solidFill>
                  <a:schemeClr val="bg1"/>
                </a:solidFill>
              </a:rPr>
              <a:t>However, the Jews were very familiar with the concept of ‘washing’ or ‘immersion’ for cleansing (either actually or symbolically).  </a:t>
            </a:r>
          </a:p>
        </p:txBody>
      </p:sp>
      <p:sp>
        <p:nvSpPr>
          <p:cNvPr id="2" name="Rectangle: Rounded Corners 1">
            <a:extLst>
              <a:ext uri="{FF2B5EF4-FFF2-40B4-BE49-F238E27FC236}">
                <a16:creationId xmlns:a16="http://schemas.microsoft.com/office/drawing/2014/main" id="{F327CE93-85A3-F85B-F5A7-2EC8B533A998}"/>
              </a:ext>
            </a:extLst>
          </p:cNvPr>
          <p:cNvSpPr/>
          <p:nvPr/>
        </p:nvSpPr>
        <p:spPr>
          <a:xfrm>
            <a:off x="838200" y="3077030"/>
            <a:ext cx="10845800" cy="3566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Psalm 51:1-3</a:t>
            </a:r>
          </a:p>
          <a:p>
            <a:pPr algn="ctr"/>
            <a:r>
              <a:rPr lang="en-US" sz="2800" dirty="0"/>
              <a:t>Have mercy upon me, O God,</a:t>
            </a:r>
          </a:p>
          <a:p>
            <a:pPr algn="ctr"/>
            <a:r>
              <a:rPr lang="en-US" sz="2800" dirty="0"/>
              <a:t>According to Your lovingkindness;</a:t>
            </a:r>
          </a:p>
          <a:p>
            <a:pPr algn="ctr"/>
            <a:r>
              <a:rPr lang="en-US" sz="2800" dirty="0"/>
              <a:t>According to the multitude of Your tender mercies,</a:t>
            </a:r>
          </a:p>
          <a:p>
            <a:pPr algn="ctr"/>
            <a:r>
              <a:rPr lang="en-US" sz="2800" dirty="0"/>
              <a:t>Blot out my transgressions.</a:t>
            </a:r>
          </a:p>
          <a:p>
            <a:pPr algn="ctr"/>
            <a:r>
              <a:rPr lang="en-US" sz="2800" u="sng" dirty="0"/>
              <a:t>Wash me thoroughly from my iniquity,</a:t>
            </a:r>
          </a:p>
          <a:p>
            <a:pPr algn="ctr"/>
            <a:r>
              <a:rPr lang="en-US" sz="2800" u="sng" dirty="0"/>
              <a:t>And cleanse me from my sin.</a:t>
            </a:r>
          </a:p>
        </p:txBody>
      </p:sp>
    </p:spTree>
    <p:extLst>
      <p:ext uri="{BB962C8B-B14F-4D97-AF65-F5344CB8AC3E}">
        <p14:creationId xmlns:p14="http://schemas.microsoft.com/office/powerpoint/2010/main" val="423186087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rmAutofit/>
          </a:bodyPr>
          <a:lstStyle/>
          <a:p>
            <a:r>
              <a:rPr lang="en-US" sz="5400" b="1" dirty="0">
                <a:solidFill>
                  <a:srgbClr val="843C0C"/>
                </a:solidFill>
              </a:rPr>
              <a:t>Baptism in the Bible – Baptism of John</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idx="1"/>
          </p:nvPr>
        </p:nvSpPr>
        <p:spPr>
          <a:xfrm>
            <a:off x="838200" y="1690688"/>
            <a:ext cx="6934200" cy="5089674"/>
          </a:xfrm>
        </p:spPr>
        <p:txBody>
          <a:bodyPr>
            <a:normAutofit fontScale="92500" lnSpcReduction="10000"/>
          </a:bodyPr>
          <a:lstStyle/>
          <a:p>
            <a:r>
              <a:rPr lang="en-US" sz="4000" dirty="0"/>
              <a:t>Matthew 3:1-6, 11</a:t>
            </a:r>
          </a:p>
          <a:p>
            <a:r>
              <a:rPr lang="en-US" sz="4000" dirty="0"/>
              <a:t>Does Baptism seem new to them?</a:t>
            </a:r>
          </a:p>
          <a:p>
            <a:pPr lvl="1"/>
            <a:r>
              <a:rPr lang="en-US" sz="3600" dirty="0"/>
              <a:t>Roots in Jewish ceremonial washing</a:t>
            </a:r>
          </a:p>
          <a:p>
            <a:r>
              <a:rPr lang="en-US" sz="4000" dirty="0"/>
              <a:t>What did John preach / people do ?</a:t>
            </a:r>
          </a:p>
          <a:p>
            <a:pPr lvl="1"/>
            <a:r>
              <a:rPr lang="en-US" sz="3600" dirty="0"/>
              <a:t>Repent! (vs 2) = turn, think differently</a:t>
            </a:r>
          </a:p>
          <a:p>
            <a:pPr lvl="1"/>
            <a:r>
              <a:rPr lang="en-US" sz="3600" dirty="0"/>
              <a:t>Baptized with water (vs 6, 11)</a:t>
            </a:r>
          </a:p>
          <a:p>
            <a:pPr lvl="1"/>
            <a:r>
              <a:rPr lang="en-US" sz="3600" dirty="0"/>
              <a:t>People Confessed their sins (vs 6)</a:t>
            </a:r>
          </a:p>
          <a:p>
            <a:pPr lvl="1"/>
            <a:r>
              <a:rPr lang="en-US" sz="3600" dirty="0"/>
              <a:t>Prepared them for the coming of the Messiah</a:t>
            </a:r>
          </a:p>
          <a:p>
            <a:r>
              <a:rPr lang="en-US" sz="4000" dirty="0"/>
              <a:t>A better baptism would follow (vs. 11)</a:t>
            </a:r>
          </a:p>
          <a:p>
            <a:pPr lvl="1"/>
            <a:r>
              <a:rPr lang="en-US" sz="3600" dirty="0"/>
              <a:t>Acts 19:1-5</a:t>
            </a:r>
          </a:p>
          <a:p>
            <a:endParaRPr lang="en-US" sz="4000" dirty="0"/>
          </a:p>
        </p:txBody>
      </p:sp>
      <p:pic>
        <p:nvPicPr>
          <p:cNvPr id="8" name="Picture 7">
            <a:extLst>
              <a:ext uri="{FF2B5EF4-FFF2-40B4-BE49-F238E27FC236}">
                <a16:creationId xmlns:a16="http://schemas.microsoft.com/office/drawing/2014/main" id="{71B34238-6762-79C7-59F4-D91D9736810C}"/>
              </a:ext>
            </a:extLst>
          </p:cNvPr>
          <p:cNvPicPr>
            <a:picLocks noChangeAspect="1"/>
          </p:cNvPicPr>
          <p:nvPr/>
        </p:nvPicPr>
        <p:blipFill>
          <a:blip r:embed="rId4"/>
          <a:stretch>
            <a:fillRect/>
          </a:stretch>
        </p:blipFill>
        <p:spPr>
          <a:xfrm>
            <a:off x="7886301" y="1734225"/>
            <a:ext cx="3868456" cy="4927600"/>
          </a:xfrm>
          <a:prstGeom prst="rect">
            <a:avLst/>
          </a:prstGeom>
        </p:spPr>
      </p:pic>
    </p:spTree>
    <p:extLst>
      <p:ext uri="{BB962C8B-B14F-4D97-AF65-F5344CB8AC3E}">
        <p14:creationId xmlns:p14="http://schemas.microsoft.com/office/powerpoint/2010/main" val="4437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Scheme of Redemption</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283356" y="457202"/>
            <a:ext cx="6724206" cy="6111599"/>
          </a:xfrm>
          <a:prstGeom prst="rect">
            <a:avLst/>
          </a:prstGeom>
        </p:spPr>
        <p:txBody>
          <a:bodyPr vert="horz" lIns="91440" tIns="45720" rIns="91440" bIns="45720" rtlCol="0" anchor="t">
            <a:normAutofit/>
          </a:bodyPr>
          <a:lstStyle/>
          <a:p>
            <a:pPr marL="800100" indent="-571500">
              <a:lnSpc>
                <a:spcPct val="90000"/>
              </a:lnSpc>
              <a:spcAft>
                <a:spcPts val="1200"/>
              </a:spcAft>
              <a:buFont typeface="Arial" panose="020B0604020202020204" pitchFamily="34" charset="0"/>
              <a:buChar char="•"/>
            </a:pPr>
            <a:endParaRPr lang="en-US" sz="4800" dirty="0">
              <a:latin typeface="Landasans Medium" panose="00000606000000000000" pitchFamily="50" charset="0"/>
            </a:endParaRPr>
          </a:p>
        </p:txBody>
      </p:sp>
      <p:sp>
        <p:nvSpPr>
          <p:cNvPr id="7" name="TextBox 6">
            <a:extLst>
              <a:ext uri="{FF2B5EF4-FFF2-40B4-BE49-F238E27FC236}">
                <a16:creationId xmlns:a16="http://schemas.microsoft.com/office/drawing/2014/main" id="{3B05F906-DB24-C2DB-C192-E77EC607478C}"/>
              </a:ext>
            </a:extLst>
          </p:cNvPr>
          <p:cNvSpPr txBox="1"/>
          <p:nvPr/>
        </p:nvSpPr>
        <p:spPr>
          <a:xfrm>
            <a:off x="5123370" y="1611648"/>
            <a:ext cx="6154946" cy="4019562"/>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u="none" strike="noStrike" kern="1200" cap="none" spc="0" normalizeH="0" baseline="0" noProof="0" dirty="0">
                <a:ln>
                  <a:noFill/>
                </a:ln>
                <a:solidFill>
                  <a:schemeClr val="bg2">
                    <a:lumMod val="10000"/>
                  </a:schemeClr>
                </a:solidFill>
                <a:effectLst>
                  <a:outerShdw blurRad="38100" dist="38100" dir="2700000" algn="tl">
                    <a:srgbClr val="808080"/>
                  </a:outerShdw>
                </a:effectLst>
                <a:uLnTx/>
                <a:uFillTx/>
                <a:latin typeface="Landasans Medium" panose="00000606000000000000" pitchFamily="50" charset="0"/>
                <a:cs typeface="Arial" panose="020B0604020202020204" pitchFamily="34" charset="0"/>
              </a:rPr>
              <a:t>Hear		John 12:48</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u="none" strike="noStrike" kern="1200" cap="none" spc="0" normalizeH="0" baseline="0" noProof="0" dirty="0">
                <a:ln>
                  <a:noFill/>
                </a:ln>
                <a:solidFill>
                  <a:schemeClr val="bg2">
                    <a:lumMod val="10000"/>
                  </a:schemeClr>
                </a:solidFill>
                <a:effectLst>
                  <a:outerShdw blurRad="38100" dist="38100" dir="2700000" algn="tl">
                    <a:srgbClr val="808080"/>
                  </a:outerShdw>
                </a:effectLst>
                <a:uLnTx/>
                <a:uFillTx/>
                <a:latin typeface="Landasans Medium" panose="00000606000000000000" pitchFamily="50" charset="0"/>
                <a:cs typeface="Arial" panose="020B0604020202020204" pitchFamily="34" charset="0"/>
              </a:rPr>
              <a:t>Believe		John 8:24</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u="none" strike="noStrike" kern="1200" cap="none" spc="0" normalizeH="0" baseline="0" noProof="0" dirty="0">
                <a:ln>
                  <a:noFill/>
                </a:ln>
                <a:solidFill>
                  <a:schemeClr val="bg2">
                    <a:lumMod val="10000"/>
                  </a:schemeClr>
                </a:solidFill>
                <a:effectLst>
                  <a:outerShdw blurRad="38100" dist="38100" dir="2700000" algn="tl">
                    <a:srgbClr val="808080"/>
                  </a:outerShdw>
                </a:effectLst>
                <a:uLnTx/>
                <a:uFillTx/>
                <a:latin typeface="Landasans Medium" panose="00000606000000000000" pitchFamily="50" charset="0"/>
                <a:cs typeface="Arial" panose="020B0604020202020204" pitchFamily="34" charset="0"/>
              </a:rPr>
              <a:t>Repent		Luke 13:3</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u="none" strike="noStrike" kern="1200" cap="none" spc="0" normalizeH="0" baseline="0" noProof="0" dirty="0">
                <a:ln>
                  <a:noFill/>
                </a:ln>
                <a:solidFill>
                  <a:schemeClr val="bg2">
                    <a:lumMod val="10000"/>
                  </a:schemeClr>
                </a:solidFill>
                <a:effectLst>
                  <a:outerShdw blurRad="38100" dist="38100" dir="2700000" algn="tl">
                    <a:srgbClr val="808080"/>
                  </a:outerShdw>
                </a:effectLst>
                <a:uLnTx/>
                <a:uFillTx/>
                <a:latin typeface="Landasans Medium" panose="00000606000000000000" pitchFamily="50" charset="0"/>
                <a:cs typeface="Arial" panose="020B0604020202020204" pitchFamily="34" charset="0"/>
              </a:rPr>
              <a:t>Confess		Matt. 10:32-33</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4400" b="1" u="none" strike="noStrike" kern="1200" cap="none" spc="0" normalizeH="0" baseline="0" noProof="0" dirty="0">
                <a:ln>
                  <a:noFill/>
                </a:ln>
                <a:solidFill>
                  <a:schemeClr val="bg2">
                    <a:lumMod val="10000"/>
                  </a:schemeClr>
                </a:solidFill>
                <a:effectLst>
                  <a:outerShdw blurRad="38100" dist="38100" dir="2700000" algn="tl">
                    <a:srgbClr val="808080"/>
                  </a:outerShdw>
                </a:effectLst>
                <a:uLnTx/>
                <a:uFillTx/>
                <a:latin typeface="Landasans Medium" panose="00000606000000000000" pitchFamily="50" charset="0"/>
                <a:cs typeface="Arial" panose="020B0604020202020204" pitchFamily="34" charset="0"/>
              </a:rPr>
              <a:t>Baptized		Mark 16:16</a:t>
            </a:r>
          </a:p>
        </p:txBody>
      </p:sp>
      <p:sp>
        <p:nvSpPr>
          <p:cNvPr id="8" name="Rectangle: Rounded Corners 7">
            <a:extLst>
              <a:ext uri="{FF2B5EF4-FFF2-40B4-BE49-F238E27FC236}">
                <a16:creationId xmlns:a16="http://schemas.microsoft.com/office/drawing/2014/main" id="{75F4AD30-E627-B479-BE78-7A2AAB664B0D}"/>
              </a:ext>
            </a:extLst>
          </p:cNvPr>
          <p:cNvSpPr/>
          <p:nvPr/>
        </p:nvSpPr>
        <p:spPr>
          <a:xfrm>
            <a:off x="5123369" y="1758077"/>
            <a:ext cx="5445369" cy="1347212"/>
          </a:xfrm>
          <a:prstGeom prst="roundRect">
            <a:avLst/>
          </a:prstGeom>
          <a:solidFill>
            <a:schemeClr val="accent2">
              <a:lumMod val="75000"/>
              <a:alpha val="1490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F986200-6AFD-63A5-0606-3B0FE533374E}"/>
              </a:ext>
            </a:extLst>
          </p:cNvPr>
          <p:cNvSpPr/>
          <p:nvPr/>
        </p:nvSpPr>
        <p:spPr>
          <a:xfrm>
            <a:off x="5101966" y="4126938"/>
            <a:ext cx="5466773" cy="689208"/>
          </a:xfrm>
          <a:prstGeom prst="roundRect">
            <a:avLst/>
          </a:prstGeom>
          <a:solidFill>
            <a:srgbClr val="843C0C">
              <a:alpha val="1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CAB94F1-7D9D-D931-007C-EF6EFD9FBF0E}"/>
              </a:ext>
            </a:extLst>
          </p:cNvPr>
          <p:cNvSpPr/>
          <p:nvPr/>
        </p:nvSpPr>
        <p:spPr>
          <a:xfrm>
            <a:off x="10667522" y="1758077"/>
            <a:ext cx="1292056" cy="1347211"/>
          </a:xfrm>
          <a:prstGeom prst="roundRect">
            <a:avLst/>
          </a:prstGeom>
          <a:solidFill>
            <a:srgbClr val="843C0C">
              <a:alpha val="1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u="sng" dirty="0">
                <a:solidFill>
                  <a:schemeClr val="bg2">
                    <a:lumMod val="10000"/>
                  </a:schemeClr>
                </a:solidFill>
                <a:latin typeface="Landasans Medium" panose="00000606000000000000" pitchFamily="50" charset="0"/>
              </a:rPr>
              <a:t>Faith</a:t>
            </a:r>
            <a:endParaRPr lang="en-US" sz="2000" b="1" u="sng" dirty="0">
              <a:solidFill>
                <a:schemeClr val="bg2">
                  <a:lumMod val="10000"/>
                </a:schemeClr>
              </a:solidFill>
              <a:latin typeface="Landasans Medium" panose="00000606000000000000" pitchFamily="50" charset="0"/>
            </a:endParaRPr>
          </a:p>
        </p:txBody>
      </p:sp>
      <p:sp>
        <p:nvSpPr>
          <p:cNvPr id="11" name="Rectangle: Rounded Corners 10">
            <a:extLst>
              <a:ext uri="{FF2B5EF4-FFF2-40B4-BE49-F238E27FC236}">
                <a16:creationId xmlns:a16="http://schemas.microsoft.com/office/drawing/2014/main" id="{5FA461C7-BF86-6C24-90DD-C960E6607CC6}"/>
              </a:ext>
            </a:extLst>
          </p:cNvPr>
          <p:cNvSpPr/>
          <p:nvPr/>
        </p:nvSpPr>
        <p:spPr>
          <a:xfrm>
            <a:off x="10645543" y="4168302"/>
            <a:ext cx="1292056" cy="647844"/>
          </a:xfrm>
          <a:prstGeom prst="roundRect">
            <a:avLst/>
          </a:prstGeom>
          <a:solidFill>
            <a:srgbClr val="843C0C">
              <a:alpha val="1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u="sng" dirty="0">
                <a:solidFill>
                  <a:schemeClr val="bg2">
                    <a:lumMod val="10000"/>
                  </a:schemeClr>
                </a:solidFill>
                <a:latin typeface="Landasans Medium" panose="00000606000000000000" pitchFamily="50" charset="0"/>
              </a:rPr>
              <a:t>Faith</a:t>
            </a:r>
            <a:endParaRPr lang="en-US" sz="2000" b="1" u="sng" dirty="0">
              <a:solidFill>
                <a:schemeClr val="bg2">
                  <a:lumMod val="10000"/>
                </a:schemeClr>
              </a:solidFill>
              <a:latin typeface="Landasans Medium" panose="00000606000000000000" pitchFamily="50" charset="0"/>
            </a:endParaRPr>
          </a:p>
        </p:txBody>
      </p:sp>
      <p:sp>
        <p:nvSpPr>
          <p:cNvPr id="12" name="Rectangle: Rounded Corners 11">
            <a:extLst>
              <a:ext uri="{FF2B5EF4-FFF2-40B4-BE49-F238E27FC236}">
                <a16:creationId xmlns:a16="http://schemas.microsoft.com/office/drawing/2014/main" id="{79B618FE-19B0-C2C1-70F9-307EEFEE4B12}"/>
              </a:ext>
            </a:extLst>
          </p:cNvPr>
          <p:cNvSpPr/>
          <p:nvPr/>
        </p:nvSpPr>
        <p:spPr>
          <a:xfrm>
            <a:off x="5128497" y="3311205"/>
            <a:ext cx="5466773" cy="689208"/>
          </a:xfrm>
          <a:prstGeom prst="roundRect">
            <a:avLst/>
          </a:prstGeom>
          <a:solidFill>
            <a:srgbClr val="FFDE75">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703BD92-669C-A484-17EE-2C326980AA25}"/>
              </a:ext>
            </a:extLst>
          </p:cNvPr>
          <p:cNvSpPr/>
          <p:nvPr/>
        </p:nvSpPr>
        <p:spPr>
          <a:xfrm>
            <a:off x="5101967" y="4883385"/>
            <a:ext cx="5466772" cy="689208"/>
          </a:xfrm>
          <a:prstGeom prst="roundRect">
            <a:avLst/>
          </a:prstGeom>
          <a:noFill/>
          <a:ln w="57150" cap="flat" cmpd="sng" algn="ctr">
            <a:solidFill>
              <a:schemeClr val="accent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816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rotWithShape="1">
          <a:blip r:embed="rId3"/>
          <a:srcRect r="7642" b="-1"/>
          <a:stretch/>
        </p:blipFill>
        <p:spPr>
          <a:xfrm>
            <a:off x="20" y="0"/>
            <a:ext cx="7266194" cy="6858000"/>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a:xfrm>
            <a:off x="128015" y="91460"/>
            <a:ext cx="6272783" cy="1043378"/>
          </a:xfrm>
        </p:spPr>
        <p:txBody>
          <a:bodyPr>
            <a:normAutofit/>
          </a:bodyPr>
          <a:lstStyle/>
          <a:p>
            <a:r>
              <a:rPr lang="en-US" sz="5400" b="1" dirty="0">
                <a:solidFill>
                  <a:srgbClr val="843C0C"/>
                </a:solidFill>
              </a:rPr>
              <a:t>Jesus Introduces Baptism</a:t>
            </a:r>
          </a:p>
        </p:txBody>
      </p:sp>
      <p:sp>
        <p:nvSpPr>
          <p:cNvPr id="24" name="Rectangle 1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idx="1"/>
          </p:nvPr>
        </p:nvSpPr>
        <p:spPr>
          <a:xfrm>
            <a:off x="223265" y="1226298"/>
            <a:ext cx="6272784" cy="5556260"/>
          </a:xfrm>
        </p:spPr>
        <p:txBody>
          <a:bodyPr anchor="ctr">
            <a:noAutofit/>
          </a:bodyPr>
          <a:lstStyle/>
          <a:p>
            <a:r>
              <a:rPr lang="en-US" sz="4000" dirty="0"/>
              <a:t>John 3:1-7</a:t>
            </a:r>
          </a:p>
          <a:p>
            <a:r>
              <a:rPr lang="en-US" sz="4000" dirty="0"/>
              <a:t>What’s going on here?  </a:t>
            </a:r>
          </a:p>
          <a:p>
            <a:r>
              <a:rPr lang="en-US" sz="4000" dirty="0"/>
              <a:t>Nicodemus is confounded.  He didn’t understand what being born anew was about. He thought that to have eternal life he must be ‘re-born’ physically.</a:t>
            </a:r>
          </a:p>
          <a:p>
            <a:r>
              <a:rPr lang="en-US" sz="4000" dirty="0"/>
              <a:t>Jesus speaks of a new birth from baptism, which gives eternal life and membership into the family of God.</a:t>
            </a:r>
            <a:endParaRPr lang="en-US" sz="1050" dirty="0"/>
          </a:p>
        </p:txBody>
      </p:sp>
      <p:pic>
        <p:nvPicPr>
          <p:cNvPr id="3" name="Picture 2">
            <a:extLst>
              <a:ext uri="{FF2B5EF4-FFF2-40B4-BE49-F238E27FC236}">
                <a16:creationId xmlns:a16="http://schemas.microsoft.com/office/drawing/2014/main" id="{2E67DF66-8AAF-5AB6-D57E-57DA72CC5916}"/>
              </a:ext>
            </a:extLst>
          </p:cNvPr>
          <p:cNvPicPr>
            <a:picLocks noChangeAspect="1"/>
          </p:cNvPicPr>
          <p:nvPr/>
        </p:nvPicPr>
        <p:blipFill rotWithShape="1">
          <a:blip r:embed="rId4"/>
          <a:srcRect t="11224" r="1" b="1"/>
          <a:stretch/>
        </p:blipFill>
        <p:spPr>
          <a:xfrm>
            <a:off x="6591299" y="1"/>
            <a:ext cx="5600701" cy="6857999"/>
          </a:xfrm>
          <a:prstGeom prst="rect">
            <a:avLst/>
          </a:prstGeom>
        </p:spPr>
      </p:pic>
    </p:spTree>
    <p:extLst>
      <p:ext uri="{BB962C8B-B14F-4D97-AF65-F5344CB8AC3E}">
        <p14:creationId xmlns:p14="http://schemas.microsoft.com/office/powerpoint/2010/main" val="11926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38200" y="365125"/>
            <a:ext cx="10515600" cy="1095375"/>
          </a:xfrm>
        </p:spPr>
        <p:txBody>
          <a:bodyPr anchor="t">
            <a:normAutofit/>
          </a:bodyPr>
          <a:lstStyle/>
          <a:p>
            <a:r>
              <a:rPr lang="en-US" sz="5400" b="1" dirty="0">
                <a:solidFill>
                  <a:srgbClr val="843C0C"/>
                </a:solidFill>
              </a:rPr>
              <a:t>Jesus Instructed His Apostles to Baptize</a:t>
            </a:r>
            <a:endParaRPr lang="en-US" sz="5400" dirty="0">
              <a:solidFill>
                <a:srgbClr val="843C0C"/>
              </a:solidFill>
            </a:endParaRPr>
          </a:p>
        </p:txBody>
      </p:sp>
      <p:sp>
        <p:nvSpPr>
          <p:cNvPr id="10" name="Rectangle: Rounded Corners 9">
            <a:extLst>
              <a:ext uri="{FF2B5EF4-FFF2-40B4-BE49-F238E27FC236}">
                <a16:creationId xmlns:a16="http://schemas.microsoft.com/office/drawing/2014/main" id="{A08553E2-8939-BE22-04E7-39764DB4A078}"/>
              </a:ext>
            </a:extLst>
          </p:cNvPr>
          <p:cNvSpPr/>
          <p:nvPr/>
        </p:nvSpPr>
        <p:spPr>
          <a:xfrm>
            <a:off x="160480" y="1208990"/>
            <a:ext cx="11761226" cy="549373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t"/>
          <a:lstStyle/>
          <a:p>
            <a:pPr algn="ctr"/>
            <a:r>
              <a:rPr lang="en-US" sz="3600" dirty="0">
                <a:solidFill>
                  <a:schemeClr val="bg1"/>
                </a:solidFill>
                <a:latin typeface="Landasans Medium" panose="00000606000000000000" pitchFamily="50" charset="0"/>
              </a:rPr>
              <a:t>The Great Commission</a:t>
            </a:r>
          </a:p>
          <a:p>
            <a:pPr algn="ctr"/>
            <a:r>
              <a:rPr lang="en-US" sz="3600" dirty="0">
                <a:solidFill>
                  <a:schemeClr val="bg1"/>
                </a:solidFill>
                <a:latin typeface="Landasans Medium" panose="00000606000000000000" pitchFamily="50" charset="0"/>
              </a:rPr>
              <a:t>Matthew 28:16-20</a:t>
            </a:r>
          </a:p>
          <a:p>
            <a:pPr algn="ctr"/>
            <a:endParaRPr lang="en-US" sz="1400" dirty="0">
              <a:solidFill>
                <a:schemeClr val="bg1"/>
              </a:solidFill>
              <a:latin typeface="Landasans Medium" panose="00000606000000000000" pitchFamily="50" charset="0"/>
            </a:endParaRPr>
          </a:p>
          <a:p>
            <a:pPr algn="ctr"/>
            <a:r>
              <a:rPr lang="en-US" sz="3600" dirty="0">
                <a:solidFill>
                  <a:schemeClr val="bg1"/>
                </a:solidFill>
                <a:latin typeface="Landasans Medium" panose="00000606000000000000" pitchFamily="50" charset="0"/>
              </a:rPr>
              <a:t>Then the eleven disciples went away into Galilee, to the mountain which Jesus had appointed for them. When they saw Him, they worshiped Him; but some doubted.</a:t>
            </a:r>
          </a:p>
          <a:p>
            <a:pPr algn="ctr"/>
            <a:r>
              <a:rPr lang="en-US" sz="3600" dirty="0">
                <a:solidFill>
                  <a:schemeClr val="bg1"/>
                </a:solidFill>
                <a:latin typeface="Landasans Medium" panose="00000606000000000000" pitchFamily="50" charset="0"/>
              </a:rPr>
              <a:t>And Jesus came and spoke to them, saying, “All authority has been given to Me in heaven and on earth.  Go therefore and make disciples of all the nations, </a:t>
            </a:r>
            <a:r>
              <a:rPr lang="en-US" sz="3600" u="sng" dirty="0">
                <a:solidFill>
                  <a:schemeClr val="bg1"/>
                </a:solidFill>
                <a:latin typeface="Landasans Medium" panose="00000606000000000000" pitchFamily="50" charset="0"/>
              </a:rPr>
              <a:t>baptizing them in the name of the Father and of the Son and of the Holy Spirit</a:t>
            </a:r>
            <a:r>
              <a:rPr lang="en-US" sz="3600" dirty="0">
                <a:solidFill>
                  <a:schemeClr val="bg1"/>
                </a:solidFill>
                <a:latin typeface="Landasans Medium" panose="00000606000000000000" pitchFamily="50" charset="0"/>
              </a:rPr>
              <a:t>, teaching them to observe all things that I have commanded you; and lo, I am with you always, even to the end of the age.” Amen.</a:t>
            </a:r>
          </a:p>
        </p:txBody>
      </p:sp>
    </p:spTree>
    <p:extLst>
      <p:ext uri="{BB962C8B-B14F-4D97-AF65-F5344CB8AC3E}">
        <p14:creationId xmlns:p14="http://schemas.microsoft.com/office/powerpoint/2010/main" val="370560521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38200" y="365125"/>
            <a:ext cx="10515600" cy="1095375"/>
          </a:xfrm>
        </p:spPr>
        <p:txBody>
          <a:bodyPr anchor="t">
            <a:normAutofit/>
          </a:bodyPr>
          <a:lstStyle/>
          <a:p>
            <a:r>
              <a:rPr lang="en-US" sz="5400" b="1" dirty="0">
                <a:solidFill>
                  <a:srgbClr val="843C0C"/>
                </a:solidFill>
              </a:rPr>
              <a:t>Jesus Instructed His Apostles to Baptize</a:t>
            </a:r>
            <a:endParaRPr lang="en-US" sz="5400" dirty="0">
              <a:solidFill>
                <a:srgbClr val="843C0C"/>
              </a:solidFill>
            </a:endParaRPr>
          </a:p>
        </p:txBody>
      </p:sp>
      <p:sp>
        <p:nvSpPr>
          <p:cNvPr id="10" name="Rectangle: Rounded Corners 9">
            <a:extLst>
              <a:ext uri="{FF2B5EF4-FFF2-40B4-BE49-F238E27FC236}">
                <a16:creationId xmlns:a16="http://schemas.microsoft.com/office/drawing/2014/main" id="{A08553E2-8939-BE22-04E7-39764DB4A078}"/>
              </a:ext>
            </a:extLst>
          </p:cNvPr>
          <p:cNvSpPr/>
          <p:nvPr/>
        </p:nvSpPr>
        <p:spPr>
          <a:xfrm>
            <a:off x="290286" y="1677632"/>
            <a:ext cx="11611428" cy="474904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t"/>
          <a:lstStyle/>
          <a:p>
            <a:pPr algn="ctr"/>
            <a:r>
              <a:rPr lang="en-US" sz="4000" dirty="0">
                <a:solidFill>
                  <a:schemeClr val="bg1"/>
                </a:solidFill>
                <a:latin typeface="Landasans Medium" panose="00000606000000000000" pitchFamily="50" charset="0"/>
              </a:rPr>
              <a:t>The Great Commission</a:t>
            </a:r>
          </a:p>
          <a:p>
            <a:pPr algn="ctr"/>
            <a:r>
              <a:rPr lang="en-US" sz="4000" dirty="0">
                <a:solidFill>
                  <a:schemeClr val="bg1"/>
                </a:solidFill>
                <a:latin typeface="Landasans Medium" panose="00000606000000000000" pitchFamily="50" charset="0"/>
              </a:rPr>
              <a:t>Mark 16:15-16</a:t>
            </a:r>
          </a:p>
          <a:p>
            <a:pPr algn="ctr"/>
            <a:endParaRPr lang="en-US" sz="4000" dirty="0">
              <a:solidFill>
                <a:schemeClr val="bg1"/>
              </a:solidFill>
              <a:latin typeface="Landasans Medium" panose="00000606000000000000" pitchFamily="50" charset="0"/>
            </a:endParaRPr>
          </a:p>
          <a:p>
            <a:pPr algn="ctr"/>
            <a:r>
              <a:rPr lang="en-US" sz="4000" dirty="0">
                <a:solidFill>
                  <a:schemeClr val="bg1"/>
                </a:solidFill>
                <a:latin typeface="Landasans Medium" panose="00000606000000000000" pitchFamily="50" charset="0"/>
              </a:rPr>
              <a:t>And He said to them, "Go into all the world and preach the gospel to every creature. He who believes and is baptized will be saved; but he who does not believe will be condemned."</a:t>
            </a:r>
          </a:p>
        </p:txBody>
      </p:sp>
    </p:spTree>
    <p:extLst>
      <p:ext uri="{BB962C8B-B14F-4D97-AF65-F5344CB8AC3E}">
        <p14:creationId xmlns:p14="http://schemas.microsoft.com/office/powerpoint/2010/main" val="377634548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p:txBody>
          <a:bodyPr anchor="t">
            <a:normAutofit/>
          </a:bodyPr>
          <a:lstStyle/>
          <a:p>
            <a:r>
              <a:rPr lang="en-US" sz="5400" b="1" dirty="0">
                <a:solidFill>
                  <a:srgbClr val="843C0C"/>
                </a:solidFill>
              </a:rPr>
              <a:t>Apostles Taught Baptism</a:t>
            </a:r>
            <a:endParaRPr lang="en-US" sz="5400" dirty="0">
              <a:solidFill>
                <a:srgbClr val="843C0C"/>
              </a:solidFill>
            </a:endParaRPr>
          </a:p>
        </p:txBody>
      </p:sp>
      <p:graphicFrame>
        <p:nvGraphicFramePr>
          <p:cNvPr id="11" name="Content Placeholder 8">
            <a:extLst>
              <a:ext uri="{FF2B5EF4-FFF2-40B4-BE49-F238E27FC236}">
                <a16:creationId xmlns:a16="http://schemas.microsoft.com/office/drawing/2014/main" id="{86A93AF1-2E08-FD24-6003-54B2BFAE8690}"/>
              </a:ext>
            </a:extLst>
          </p:cNvPr>
          <p:cNvGraphicFramePr>
            <a:graphicFrameLocks noGrp="1"/>
          </p:cNvGraphicFramePr>
          <p:nvPr>
            <p:ph idx="1"/>
            <p:extLst>
              <p:ext uri="{D42A27DB-BD31-4B8C-83A1-F6EECF244321}">
                <p14:modId xmlns:p14="http://schemas.microsoft.com/office/powerpoint/2010/main" val="993587414"/>
              </p:ext>
            </p:extLst>
          </p:nvPr>
        </p:nvGraphicFramePr>
        <p:xfrm>
          <a:off x="838200" y="1460500"/>
          <a:ext cx="105156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99207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a:xfrm>
            <a:off x="869041" y="1967265"/>
            <a:ext cx="2861129" cy="2547257"/>
          </a:xfrm>
          <a:noFill/>
        </p:spPr>
        <p:txBody>
          <a:bodyPr vert="horz" lIns="91440" tIns="45720" rIns="91440" bIns="45720" rtlCol="0" anchor="ctr">
            <a:normAutofit fontScale="90000"/>
          </a:bodyPr>
          <a:lstStyle/>
          <a:p>
            <a:pPr algn="ctr"/>
            <a:r>
              <a:rPr lang="en-US" sz="3600" b="1" kern="1200" dirty="0">
                <a:solidFill>
                  <a:srgbClr val="FFFFFF"/>
                </a:solidFill>
                <a:latin typeface="+mj-lt"/>
                <a:ea typeface="+mj-ea"/>
                <a:cs typeface="+mj-cs"/>
              </a:rPr>
              <a:t>Every “Conversion” in Acts includes Baptism</a:t>
            </a:r>
            <a:endParaRPr lang="en-US" sz="3600" kern="1200" dirty="0">
              <a:solidFill>
                <a:srgbClr val="FFFFFF"/>
              </a:solidFill>
              <a:latin typeface="+mj-lt"/>
              <a:ea typeface="+mj-ea"/>
              <a:cs typeface="+mj-cs"/>
            </a:endParaRPr>
          </a:p>
        </p:txBody>
      </p:sp>
      <p:pic>
        <p:nvPicPr>
          <p:cNvPr id="3" name="Content Placeholder 2">
            <a:extLst>
              <a:ext uri="{FF2B5EF4-FFF2-40B4-BE49-F238E27FC236}">
                <a16:creationId xmlns:a16="http://schemas.microsoft.com/office/drawing/2014/main" id="{D49C6A20-4AF8-BD38-7B36-A54383062A24}"/>
              </a:ext>
            </a:extLst>
          </p:cNvPr>
          <p:cNvPicPr>
            <a:picLocks noChangeAspect="1"/>
          </p:cNvPicPr>
          <p:nvPr/>
        </p:nvPicPr>
        <p:blipFill>
          <a:blip r:embed="rId3"/>
          <a:stretch>
            <a:fillRect/>
          </a:stretch>
        </p:blipFill>
        <p:spPr>
          <a:xfrm>
            <a:off x="4347826" y="1094014"/>
            <a:ext cx="7666901" cy="4669971"/>
          </a:xfrm>
          <a:prstGeom prst="rect">
            <a:avLst/>
          </a:prstGeom>
        </p:spPr>
      </p:pic>
    </p:spTree>
    <p:extLst>
      <p:ext uri="{BB962C8B-B14F-4D97-AF65-F5344CB8AC3E}">
        <p14:creationId xmlns:p14="http://schemas.microsoft.com/office/powerpoint/2010/main" val="164730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rmAutofit/>
          </a:bodyPr>
          <a:lstStyle/>
          <a:p>
            <a:r>
              <a:rPr lang="en-US" sz="5400" b="1" dirty="0">
                <a:solidFill>
                  <a:srgbClr val="843C0C"/>
                </a:solidFill>
              </a:rPr>
              <a:t>There is only One Baptism</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idx="1"/>
          </p:nvPr>
        </p:nvSpPr>
        <p:spPr>
          <a:xfrm>
            <a:off x="838200" y="1690688"/>
            <a:ext cx="9713686" cy="4710111"/>
          </a:xfrm>
        </p:spPr>
        <p:txBody>
          <a:bodyPr>
            <a:normAutofit lnSpcReduction="10000"/>
          </a:bodyPr>
          <a:lstStyle/>
          <a:p>
            <a:pPr marL="0" indent="0">
              <a:buNone/>
            </a:pPr>
            <a:r>
              <a:rPr lang="en-US" sz="4000" dirty="0"/>
              <a:t>Ephesians 4:1-6</a:t>
            </a:r>
          </a:p>
          <a:p>
            <a:pPr marL="0" indent="0">
              <a:buNone/>
            </a:pPr>
            <a:r>
              <a:rPr lang="en-US" sz="4000" dirty="0"/>
              <a:t>I, therefore, a prisoner for the Lord, urge you to walk in a manner worthy of the calling to which you have been called,  with all humility and gentleness, with patience, bearing with one another in love,  eager to maintain the unity of the Spirit in the bond of peace.  There is one body and one Spirit—just as you were called to the one hope that belongs to your call—  one Lord, one faith, </a:t>
            </a:r>
            <a:r>
              <a:rPr lang="en-US" sz="4000" u="sng" dirty="0"/>
              <a:t>one baptism</a:t>
            </a:r>
            <a:r>
              <a:rPr lang="en-US" sz="4000" dirty="0"/>
              <a:t>,  one God and Father of all, who is over all and through all and in all. </a:t>
            </a:r>
            <a:endParaRPr lang="en-US" dirty="0"/>
          </a:p>
        </p:txBody>
      </p:sp>
    </p:spTree>
    <p:extLst>
      <p:ext uri="{BB962C8B-B14F-4D97-AF65-F5344CB8AC3E}">
        <p14:creationId xmlns:p14="http://schemas.microsoft.com/office/powerpoint/2010/main" val="189686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68342"/>
            <a:ext cx="12191999" cy="1200329"/>
          </a:xfrm>
          <a:prstGeom prst="rect">
            <a:avLst/>
          </a:prstGeom>
          <a:noFill/>
        </p:spPr>
        <p:txBody>
          <a:bodyPr wrap="square" rtlCol="0">
            <a:spAutoFit/>
          </a:bodyPr>
          <a:lstStyle/>
          <a:p>
            <a:pPr algn="ctr"/>
            <a:r>
              <a:rPr lang="en-US" sz="7200" b="1" dirty="0">
                <a:solidFill>
                  <a:schemeClr val="accent2">
                    <a:lumMod val="50000"/>
                  </a:schemeClr>
                </a:solidFill>
                <a:latin typeface="Landasans Medium" panose="00000606000000000000" charset="0"/>
                <a:ea typeface="Source Sans Pro Black" panose="020B0803030403020204" pitchFamily="34" charset="0"/>
              </a:rPr>
              <a:t>Purpose &amp; Blessings of Baptism</a:t>
            </a:r>
            <a:endParaRPr lang="en-US" sz="48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118896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1"/>
            <a:ext cx="12195048" cy="6857999"/>
          </a:xfrm>
          <a:prstGeom prst="rect">
            <a:avLst/>
          </a:prstGeom>
        </p:spPr>
      </p:pic>
      <p:sp>
        <p:nvSpPr>
          <p:cNvPr id="5" name="Title 4">
            <a:extLst>
              <a:ext uri="{FF2B5EF4-FFF2-40B4-BE49-F238E27FC236}">
                <a16:creationId xmlns:a16="http://schemas.microsoft.com/office/drawing/2014/main" id="{9685CAFB-C933-07CB-ECCF-0D0EF8F78C98}"/>
              </a:ext>
            </a:extLst>
          </p:cNvPr>
          <p:cNvSpPr>
            <a:spLocks noGrp="1"/>
          </p:cNvSpPr>
          <p:nvPr>
            <p:ph type="title"/>
          </p:nvPr>
        </p:nvSpPr>
        <p:spPr/>
        <p:txBody>
          <a:bodyPr anchor="ctr">
            <a:normAutofit/>
          </a:bodyPr>
          <a:lstStyle/>
          <a:p>
            <a:r>
              <a:rPr lang="en-US" sz="5400" b="1" dirty="0">
                <a:solidFill>
                  <a:srgbClr val="843C0C"/>
                </a:solidFill>
              </a:rPr>
              <a:t>Purpose &amp; Blessings of Baptism</a:t>
            </a:r>
          </a:p>
        </p:txBody>
      </p:sp>
      <p:sp>
        <p:nvSpPr>
          <p:cNvPr id="7" name="Content Placeholder 6">
            <a:extLst>
              <a:ext uri="{FF2B5EF4-FFF2-40B4-BE49-F238E27FC236}">
                <a16:creationId xmlns:a16="http://schemas.microsoft.com/office/drawing/2014/main" id="{59110F03-49D2-656A-F24E-EB050F31BABB}"/>
              </a:ext>
            </a:extLst>
          </p:cNvPr>
          <p:cNvSpPr>
            <a:spLocks noGrp="1"/>
          </p:cNvSpPr>
          <p:nvPr>
            <p:ph idx="1"/>
          </p:nvPr>
        </p:nvSpPr>
        <p:spPr>
          <a:xfrm>
            <a:off x="838200" y="1690688"/>
            <a:ext cx="9713686" cy="4710111"/>
          </a:xfrm>
        </p:spPr>
        <p:txBody>
          <a:bodyPr>
            <a:normAutofit lnSpcReduction="10000"/>
          </a:bodyPr>
          <a:lstStyle/>
          <a:p>
            <a:r>
              <a:rPr lang="en-US" sz="5400" dirty="0"/>
              <a:t> Forgiveness of Sins</a:t>
            </a:r>
          </a:p>
          <a:p>
            <a:r>
              <a:rPr lang="en-US" sz="5400" dirty="0"/>
              <a:t> The Gift of the Holy Spirit</a:t>
            </a:r>
          </a:p>
          <a:p>
            <a:r>
              <a:rPr lang="en-US" sz="5400" dirty="0"/>
              <a:t> United with Christ</a:t>
            </a:r>
          </a:p>
          <a:p>
            <a:r>
              <a:rPr lang="en-US" sz="5400" dirty="0"/>
              <a:t> Newness of Life</a:t>
            </a:r>
          </a:p>
          <a:p>
            <a:r>
              <a:rPr lang="en-US" sz="5400" dirty="0"/>
              <a:t> Salvation</a:t>
            </a:r>
          </a:p>
          <a:p>
            <a:r>
              <a:rPr lang="en-US" sz="5400" dirty="0"/>
              <a:t>Entrance into the Church</a:t>
            </a:r>
          </a:p>
          <a:p>
            <a:endParaRPr lang="en-US" sz="4000" dirty="0"/>
          </a:p>
        </p:txBody>
      </p:sp>
    </p:spTree>
    <p:extLst>
      <p:ext uri="{BB962C8B-B14F-4D97-AF65-F5344CB8AC3E}">
        <p14:creationId xmlns:p14="http://schemas.microsoft.com/office/powerpoint/2010/main" val="3320161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noProof="0" dirty="0">
                <a:solidFill>
                  <a:schemeClr val="accent2">
                    <a:lumMod val="50000"/>
                  </a:schemeClr>
                </a:solidFill>
                <a:latin typeface="Landasans Medium" panose="00000606000000000000" pitchFamily="50" charset="0"/>
              </a:rPr>
              <a:t>Forgiveness of Sins</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101424" cy="6111599"/>
          </a:xfrm>
          <a:prstGeom prst="rect">
            <a:avLst/>
          </a:prstGeom>
        </p:spPr>
        <p:txBody>
          <a:bodyPr vert="horz" lIns="91440" tIns="45720" rIns="91440" bIns="45720" rtlCol="0" anchor="t">
            <a:noAutofit/>
          </a:bodyPr>
          <a:lstStyle/>
          <a:p>
            <a:pPr marL="228600">
              <a:lnSpc>
                <a:spcPct val="90000"/>
              </a:lnSpc>
              <a:spcAft>
                <a:spcPts val="1200"/>
              </a:spcAft>
            </a:pPr>
            <a:r>
              <a:rPr lang="en-US" sz="4400" dirty="0">
                <a:latin typeface="Landasans Medium" panose="00000606000000000000" pitchFamily="50" charset="0"/>
              </a:rPr>
              <a:t>Forgiveness of sins is made possible through the blood of Jesus 	Ephesians 1:7</a:t>
            </a:r>
          </a:p>
          <a:p>
            <a:pPr marL="228600">
              <a:lnSpc>
                <a:spcPct val="90000"/>
              </a:lnSpc>
              <a:spcAft>
                <a:spcPts val="1200"/>
              </a:spcAft>
            </a:pPr>
            <a:r>
              <a:rPr lang="en-US" sz="4400" dirty="0">
                <a:latin typeface="Landasans Medium" panose="00000606000000000000" pitchFamily="50" charset="0"/>
              </a:rPr>
              <a:t>Such forgiveness is promised to those who repent and are baptized 	Acts 2:36-38; 22:12-16</a:t>
            </a:r>
          </a:p>
          <a:p>
            <a:pPr marL="228600">
              <a:lnSpc>
                <a:spcPct val="90000"/>
              </a:lnSpc>
              <a:spcAft>
                <a:spcPts val="1200"/>
              </a:spcAft>
            </a:pPr>
            <a:r>
              <a:rPr lang="en-US" sz="4400" dirty="0">
                <a:latin typeface="Landasans Medium" panose="00000606000000000000" pitchFamily="50" charset="0"/>
              </a:rPr>
              <a:t>Baptism results in forgiveness of sins through the blood of Christ </a:t>
            </a:r>
            <a:endParaRPr lang="en-US" sz="3600" dirty="0">
              <a:latin typeface="Landasans Medium" panose="00000606000000000000" pitchFamily="50" charset="0"/>
            </a:endParaRPr>
          </a:p>
        </p:txBody>
      </p:sp>
    </p:spTree>
    <p:extLst>
      <p:ext uri="{BB962C8B-B14F-4D97-AF65-F5344CB8AC3E}">
        <p14:creationId xmlns:p14="http://schemas.microsoft.com/office/powerpoint/2010/main" val="242257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noProof="0" dirty="0">
                <a:solidFill>
                  <a:schemeClr val="accent2">
                    <a:lumMod val="50000"/>
                  </a:schemeClr>
                </a:solidFill>
                <a:latin typeface="Landasans Medium" panose="00000606000000000000" pitchFamily="50" charset="0"/>
              </a:rPr>
              <a:t>The Gift of the Holy Spirit</a:t>
            </a: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101424" cy="6111599"/>
          </a:xfrm>
          <a:prstGeom prst="rect">
            <a:avLst/>
          </a:prstGeom>
        </p:spPr>
        <p:txBody>
          <a:bodyPr vert="horz" lIns="91440" tIns="45720" rIns="91440" bIns="45720" rtlCol="0" anchor="t">
            <a:noAutofit/>
          </a:bodyPr>
          <a:lstStyle/>
          <a:p>
            <a:pPr marL="228600">
              <a:lnSpc>
                <a:spcPct val="90000"/>
              </a:lnSpc>
              <a:spcAft>
                <a:spcPts val="1200"/>
              </a:spcAft>
            </a:pPr>
            <a:r>
              <a:rPr lang="en-US" sz="4400" dirty="0">
                <a:latin typeface="Landasans Medium" panose="00000606000000000000" pitchFamily="50" charset="0"/>
              </a:rPr>
              <a:t>The Holy Spirit is Promised to Believers who are Baptized</a:t>
            </a:r>
          </a:p>
          <a:p>
            <a:pPr marL="228600">
              <a:lnSpc>
                <a:spcPct val="90000"/>
              </a:lnSpc>
              <a:spcAft>
                <a:spcPts val="1200"/>
              </a:spcAft>
            </a:pPr>
            <a:r>
              <a:rPr lang="en-US" sz="4400" dirty="0">
                <a:latin typeface="Landasans Medium" panose="00000606000000000000" pitchFamily="50" charset="0"/>
              </a:rPr>
              <a:t>	By Jesus - John 7:37-39</a:t>
            </a:r>
          </a:p>
          <a:p>
            <a:pPr marL="228600">
              <a:lnSpc>
                <a:spcPct val="90000"/>
              </a:lnSpc>
              <a:spcAft>
                <a:spcPts val="1200"/>
              </a:spcAft>
            </a:pPr>
            <a:r>
              <a:rPr lang="en-US" sz="4400" dirty="0">
                <a:latin typeface="Landasans Medium" panose="00000606000000000000" pitchFamily="50" charset="0"/>
              </a:rPr>
              <a:t>	By Peter – Acts 2:38</a:t>
            </a:r>
          </a:p>
          <a:p>
            <a:pPr marL="228600">
              <a:lnSpc>
                <a:spcPct val="90000"/>
              </a:lnSpc>
              <a:spcAft>
                <a:spcPts val="1200"/>
              </a:spcAft>
            </a:pPr>
            <a:r>
              <a:rPr lang="en-US" sz="4400" dirty="0">
                <a:latin typeface="Landasans Medium" panose="00000606000000000000" pitchFamily="50" charset="0"/>
              </a:rPr>
              <a:t>We are unified in the Spirit through Baptism</a:t>
            </a:r>
          </a:p>
          <a:p>
            <a:pPr marL="228600">
              <a:lnSpc>
                <a:spcPct val="90000"/>
              </a:lnSpc>
              <a:spcAft>
                <a:spcPts val="1200"/>
              </a:spcAft>
            </a:pPr>
            <a:r>
              <a:rPr lang="en-US" sz="4400" dirty="0">
                <a:latin typeface="Landasans Medium" panose="00000606000000000000" pitchFamily="50" charset="0"/>
              </a:rPr>
              <a:t>	1 Corinthians 12:12-13</a:t>
            </a:r>
            <a:endParaRPr lang="en-US" sz="3600" dirty="0">
              <a:latin typeface="Landasans Medium" panose="00000606000000000000" pitchFamily="50" charset="0"/>
            </a:endParaRPr>
          </a:p>
        </p:txBody>
      </p:sp>
    </p:spTree>
    <p:extLst>
      <p:ext uri="{BB962C8B-B14F-4D97-AF65-F5344CB8AC3E}">
        <p14:creationId xmlns:p14="http://schemas.microsoft.com/office/powerpoint/2010/main" val="11383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b="1" dirty="0">
                <a:solidFill>
                  <a:schemeClr val="accent2">
                    <a:lumMod val="50000"/>
                  </a:schemeClr>
                </a:solidFill>
                <a:latin typeface="Landasans Medium" panose="00000606000000000000" pitchFamily="50" charset="0"/>
              </a:rPr>
              <a:t>Baptism</a:t>
            </a:r>
            <a:endParaRPr kumimoji="0" lang="en-US" sz="6000" b="1"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283356" y="457202"/>
            <a:ext cx="6724206" cy="5188855"/>
          </a:xfrm>
          <a:prstGeom prst="rect">
            <a:avLst/>
          </a:prstGeom>
        </p:spPr>
        <p:txBody>
          <a:bodyPr vert="horz" lIns="91440" tIns="45720" rIns="91440" bIns="45720" rtlCol="0" anchor="ctr">
            <a:normAutofit/>
          </a:bodyPr>
          <a:lstStyle/>
          <a:p>
            <a:pPr marL="228600">
              <a:lnSpc>
                <a:spcPct val="90000"/>
              </a:lnSpc>
              <a:spcAft>
                <a:spcPts val="1200"/>
              </a:spcAft>
            </a:pPr>
            <a:r>
              <a:rPr lang="en-US" sz="5400" dirty="0">
                <a:latin typeface="Landasans Medium" panose="00000606000000000000" pitchFamily="50" charset="0"/>
              </a:rPr>
              <a:t>What is Baptism?</a:t>
            </a:r>
          </a:p>
          <a:p>
            <a:pPr marL="228600">
              <a:lnSpc>
                <a:spcPct val="90000"/>
              </a:lnSpc>
              <a:spcAft>
                <a:spcPts val="1200"/>
              </a:spcAft>
            </a:pPr>
            <a:r>
              <a:rPr lang="en-US" sz="5400" dirty="0">
                <a:latin typeface="Landasans Medium" panose="00000606000000000000" pitchFamily="50" charset="0"/>
              </a:rPr>
              <a:t>Baptism in the Bible</a:t>
            </a:r>
          </a:p>
          <a:p>
            <a:pPr marL="228600">
              <a:lnSpc>
                <a:spcPct val="90000"/>
              </a:lnSpc>
              <a:spcAft>
                <a:spcPts val="1200"/>
              </a:spcAft>
            </a:pPr>
            <a:r>
              <a:rPr lang="en-US" sz="5400" dirty="0">
                <a:latin typeface="Landasans Medium" panose="00000606000000000000" pitchFamily="50" charset="0"/>
              </a:rPr>
              <a:t>Blessings of Baptism</a:t>
            </a:r>
          </a:p>
          <a:p>
            <a:pPr marL="228600">
              <a:lnSpc>
                <a:spcPct val="90000"/>
              </a:lnSpc>
              <a:spcAft>
                <a:spcPts val="1200"/>
              </a:spcAft>
            </a:pPr>
            <a:r>
              <a:rPr lang="en-US" sz="5400" dirty="0">
                <a:latin typeface="Landasans Medium" panose="00000606000000000000" pitchFamily="50" charset="0"/>
              </a:rPr>
              <a:t>Who should be baptized?</a:t>
            </a:r>
          </a:p>
        </p:txBody>
      </p:sp>
    </p:spTree>
    <p:extLst>
      <p:ext uri="{BB962C8B-B14F-4D97-AF65-F5344CB8AC3E}">
        <p14:creationId xmlns:p14="http://schemas.microsoft.com/office/powerpoint/2010/main" val="27618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noProof="0" dirty="0">
                <a:solidFill>
                  <a:schemeClr val="accent2">
                    <a:lumMod val="50000"/>
                  </a:schemeClr>
                </a:solidFill>
                <a:latin typeface="Landasans Medium" panose="00000606000000000000" pitchFamily="50" charset="0"/>
              </a:rPr>
              <a:t>United with Christ</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101424" cy="6111599"/>
          </a:xfrm>
          <a:prstGeom prst="rect">
            <a:avLst/>
          </a:prstGeom>
        </p:spPr>
        <p:txBody>
          <a:bodyPr vert="horz" lIns="91440" tIns="45720" rIns="91440" bIns="45720" rtlCol="0" anchor="t">
            <a:noAutofit/>
          </a:bodyPr>
          <a:lstStyle/>
          <a:p>
            <a:pPr marL="228600">
              <a:lnSpc>
                <a:spcPct val="90000"/>
              </a:lnSpc>
              <a:spcAft>
                <a:spcPts val="1200"/>
              </a:spcAft>
            </a:pPr>
            <a:r>
              <a:rPr lang="en-US" sz="4400" dirty="0">
                <a:latin typeface="Landasans Medium" panose="00000606000000000000" pitchFamily="50" charset="0"/>
              </a:rPr>
              <a:t>Union with Christ is Necessary for Survival</a:t>
            </a:r>
          </a:p>
          <a:p>
            <a:pPr marL="228600">
              <a:lnSpc>
                <a:spcPct val="90000"/>
              </a:lnSpc>
              <a:spcAft>
                <a:spcPts val="1200"/>
              </a:spcAft>
            </a:pPr>
            <a:r>
              <a:rPr lang="en-US" sz="4400" dirty="0">
                <a:latin typeface="Landasans Medium" panose="00000606000000000000" pitchFamily="50" charset="0"/>
              </a:rPr>
              <a:t>	John 15:4-6</a:t>
            </a:r>
          </a:p>
          <a:p>
            <a:pPr marL="228600">
              <a:lnSpc>
                <a:spcPct val="90000"/>
              </a:lnSpc>
              <a:spcAft>
                <a:spcPts val="1200"/>
              </a:spcAft>
            </a:pPr>
            <a:r>
              <a:rPr lang="en-US" sz="4400" dirty="0">
                <a:latin typeface="Landasans Medium" panose="00000606000000000000" pitchFamily="50" charset="0"/>
              </a:rPr>
              <a:t>We are united with Christ in Baptism</a:t>
            </a:r>
          </a:p>
          <a:p>
            <a:pPr marL="228600">
              <a:lnSpc>
                <a:spcPct val="90000"/>
              </a:lnSpc>
              <a:spcAft>
                <a:spcPts val="1200"/>
              </a:spcAft>
            </a:pPr>
            <a:r>
              <a:rPr lang="en-US" sz="4400" dirty="0">
                <a:latin typeface="Landasans Medium" panose="00000606000000000000" pitchFamily="50" charset="0"/>
              </a:rPr>
              <a:t>	Galatians 3:27</a:t>
            </a:r>
          </a:p>
          <a:p>
            <a:pPr marL="228600">
              <a:lnSpc>
                <a:spcPct val="90000"/>
              </a:lnSpc>
              <a:spcAft>
                <a:spcPts val="1200"/>
              </a:spcAft>
            </a:pPr>
            <a:r>
              <a:rPr lang="en-US" sz="4400" dirty="0">
                <a:latin typeface="Landasans Medium" panose="00000606000000000000" pitchFamily="50" charset="0"/>
              </a:rPr>
              <a:t>	Romans 6:1-4</a:t>
            </a:r>
            <a:endParaRPr lang="en-US" sz="3600" dirty="0">
              <a:latin typeface="Landasans Medium" panose="00000606000000000000" pitchFamily="50" charset="0"/>
            </a:endParaRPr>
          </a:p>
        </p:txBody>
      </p:sp>
    </p:spTree>
    <p:extLst>
      <p:ext uri="{BB962C8B-B14F-4D97-AF65-F5344CB8AC3E}">
        <p14:creationId xmlns:p14="http://schemas.microsoft.com/office/powerpoint/2010/main" val="157123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dirty="0">
                <a:ln>
                  <a:noFill/>
                </a:ln>
                <a:solidFill>
                  <a:schemeClr val="accent2">
                    <a:lumMod val="50000"/>
                  </a:schemeClr>
                </a:solidFill>
                <a:effectLst/>
                <a:uLnTx/>
                <a:uFillTx/>
                <a:latin typeface="Landasans Medium" panose="00000606000000000000" pitchFamily="50" charset="0"/>
                <a:ea typeface="+mn-ea"/>
                <a:cs typeface="+mn-cs"/>
              </a:rPr>
              <a:t>Newness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dirty="0">
                <a:ln>
                  <a:noFill/>
                </a:ln>
                <a:solidFill>
                  <a:schemeClr val="accent2">
                    <a:lumMod val="50000"/>
                  </a:schemeClr>
                </a:solidFill>
                <a:effectLst/>
                <a:uLnTx/>
                <a:uFillTx/>
                <a:latin typeface="Landasans Medium" panose="00000606000000000000" pitchFamily="50" charset="0"/>
                <a:ea typeface="+mn-ea"/>
                <a:cs typeface="+mn-cs"/>
              </a:rPr>
              <a:t>of Life</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497084" cy="6111599"/>
          </a:xfrm>
          <a:prstGeom prst="rect">
            <a:avLst/>
          </a:prstGeom>
        </p:spPr>
        <p:txBody>
          <a:bodyPr vert="horz" lIns="91440" tIns="45720" rIns="91440" bIns="45720" rtlCol="0" anchor="t">
            <a:noAutofit/>
          </a:bodyPr>
          <a:lstStyle/>
          <a:p>
            <a:pPr marL="228600">
              <a:lnSpc>
                <a:spcPct val="90000"/>
              </a:lnSpc>
              <a:spcAft>
                <a:spcPts val="1200"/>
              </a:spcAft>
            </a:pPr>
            <a:r>
              <a:rPr lang="en-US" sz="4400" dirty="0">
                <a:latin typeface="Landasans Medium" panose="00000606000000000000" pitchFamily="50" charset="0"/>
              </a:rPr>
              <a:t>Dying to Sin and Rising with Christ</a:t>
            </a:r>
          </a:p>
          <a:p>
            <a:pPr marL="228600">
              <a:lnSpc>
                <a:spcPct val="90000"/>
              </a:lnSpc>
              <a:spcAft>
                <a:spcPts val="1200"/>
              </a:spcAft>
            </a:pPr>
            <a:r>
              <a:rPr lang="en-US" sz="4400" dirty="0">
                <a:latin typeface="Landasans Medium" panose="00000606000000000000" pitchFamily="50" charset="0"/>
              </a:rPr>
              <a:t>	Romans 6:5-11</a:t>
            </a:r>
          </a:p>
          <a:p>
            <a:pPr marL="228600">
              <a:lnSpc>
                <a:spcPct val="90000"/>
              </a:lnSpc>
              <a:spcAft>
                <a:spcPts val="1200"/>
              </a:spcAft>
            </a:pPr>
            <a:r>
              <a:rPr lang="en-US" sz="4400" dirty="0">
                <a:latin typeface="Landasans Medium" panose="00000606000000000000" pitchFamily="50" charset="0"/>
              </a:rPr>
              <a:t>Buried with Christ, Made Alive with Him</a:t>
            </a:r>
          </a:p>
          <a:p>
            <a:pPr marL="228600">
              <a:lnSpc>
                <a:spcPct val="90000"/>
              </a:lnSpc>
              <a:spcAft>
                <a:spcPts val="1200"/>
              </a:spcAft>
            </a:pPr>
            <a:r>
              <a:rPr lang="en-US" sz="4400" dirty="0">
                <a:latin typeface="Landasans Medium" panose="00000606000000000000" pitchFamily="50" charset="0"/>
              </a:rPr>
              <a:t>	Colossians 2:11-13</a:t>
            </a:r>
          </a:p>
          <a:p>
            <a:pPr marL="228600">
              <a:lnSpc>
                <a:spcPct val="90000"/>
              </a:lnSpc>
              <a:spcAft>
                <a:spcPts val="1200"/>
              </a:spcAft>
            </a:pPr>
            <a:r>
              <a:rPr lang="en-US" sz="4400" dirty="0">
                <a:latin typeface="Landasans Medium" panose="00000606000000000000" pitchFamily="50" charset="0"/>
              </a:rPr>
              <a:t>God makes us alive by forgiving our trespasses</a:t>
            </a:r>
            <a:endParaRPr lang="en-US" sz="3600" dirty="0">
              <a:latin typeface="Landasans Medium" panose="00000606000000000000" pitchFamily="50" charset="0"/>
            </a:endParaRPr>
          </a:p>
        </p:txBody>
      </p:sp>
    </p:spTree>
    <p:extLst>
      <p:ext uri="{BB962C8B-B14F-4D97-AF65-F5344CB8AC3E}">
        <p14:creationId xmlns:p14="http://schemas.microsoft.com/office/powerpoint/2010/main" val="42657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pic>
        <p:nvPicPr>
          <p:cNvPr id="7" name="Picture 6">
            <a:extLst>
              <a:ext uri="{FF2B5EF4-FFF2-40B4-BE49-F238E27FC236}">
                <a16:creationId xmlns:a16="http://schemas.microsoft.com/office/drawing/2014/main" id="{0A26EEFF-3478-4655-65CA-60E245C5DA90}"/>
              </a:ext>
            </a:extLst>
          </p:cNvPr>
          <p:cNvPicPr>
            <a:picLocks noChangeAspect="1"/>
          </p:cNvPicPr>
          <p:nvPr/>
        </p:nvPicPr>
        <p:blipFill>
          <a:blip r:embed="rId4"/>
          <a:stretch>
            <a:fillRect/>
          </a:stretch>
        </p:blipFill>
        <p:spPr>
          <a:xfrm>
            <a:off x="1664177" y="212899"/>
            <a:ext cx="8342463" cy="6264200"/>
          </a:xfrm>
          <a:prstGeom prst="rect">
            <a:avLst/>
          </a:prstGeom>
        </p:spPr>
      </p:pic>
    </p:spTree>
    <p:extLst>
      <p:ext uri="{BB962C8B-B14F-4D97-AF65-F5344CB8AC3E}">
        <p14:creationId xmlns:p14="http://schemas.microsoft.com/office/powerpoint/2010/main" val="247283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Salvation</a:t>
            </a:r>
            <a:endParaRPr kumimoji="0" lang="en-US" sz="8000" b="0" i="0" u="none" strike="noStrike" kern="1200" cap="none" spc="0" normalizeH="0" baseline="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497084" cy="6111599"/>
          </a:xfrm>
          <a:prstGeom prst="rect">
            <a:avLst/>
          </a:prstGeom>
        </p:spPr>
        <p:txBody>
          <a:bodyPr vert="horz" lIns="91440" tIns="45720" rIns="91440" bIns="45720" rtlCol="0" anchor="ctr">
            <a:noAutofit/>
          </a:bodyPr>
          <a:lstStyle/>
          <a:p>
            <a:pPr marL="228600">
              <a:lnSpc>
                <a:spcPct val="90000"/>
              </a:lnSpc>
              <a:spcAft>
                <a:spcPts val="1200"/>
              </a:spcAft>
            </a:pPr>
            <a:r>
              <a:rPr lang="en-US" sz="4400" dirty="0">
                <a:latin typeface="Landasans Medium" panose="00000606000000000000" pitchFamily="50" charset="0"/>
              </a:rPr>
              <a:t>Saving companion with Belief</a:t>
            </a:r>
          </a:p>
          <a:p>
            <a:pPr marL="228600">
              <a:lnSpc>
                <a:spcPct val="90000"/>
              </a:lnSpc>
              <a:spcAft>
                <a:spcPts val="1200"/>
              </a:spcAft>
            </a:pPr>
            <a:r>
              <a:rPr lang="en-US" sz="4400" dirty="0">
                <a:latin typeface="Landasans Medium" panose="00000606000000000000" pitchFamily="50" charset="0"/>
              </a:rPr>
              <a:t>	Mark 16:16</a:t>
            </a:r>
          </a:p>
          <a:p>
            <a:pPr marL="228600">
              <a:lnSpc>
                <a:spcPct val="90000"/>
              </a:lnSpc>
              <a:spcAft>
                <a:spcPts val="1200"/>
              </a:spcAft>
            </a:pPr>
            <a:r>
              <a:rPr lang="en-US" sz="4400" dirty="0">
                <a:latin typeface="Landasans Medium" panose="00000606000000000000" pitchFamily="50" charset="0"/>
              </a:rPr>
              <a:t>Baptism Saves Us</a:t>
            </a:r>
          </a:p>
          <a:p>
            <a:pPr marL="228600">
              <a:lnSpc>
                <a:spcPct val="90000"/>
              </a:lnSpc>
              <a:spcAft>
                <a:spcPts val="1200"/>
              </a:spcAft>
            </a:pPr>
            <a:r>
              <a:rPr lang="en-US" sz="4400" dirty="0">
                <a:latin typeface="Landasans Medium" panose="00000606000000000000" pitchFamily="50" charset="0"/>
              </a:rPr>
              <a:t>	1 Peter 3:21</a:t>
            </a:r>
          </a:p>
        </p:txBody>
      </p:sp>
    </p:spTree>
    <p:extLst>
      <p:ext uri="{BB962C8B-B14F-4D97-AF65-F5344CB8AC3E}">
        <p14:creationId xmlns:p14="http://schemas.microsoft.com/office/powerpoint/2010/main" val="19582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0"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Entrance into the Church</a:t>
            </a:r>
            <a:endParaRPr kumimoji="0" lang="en-US" sz="8000" b="0" i="0" u="none" strike="noStrike" kern="1200" cap="none" spc="0" normalizeH="0" baseline="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6497084" cy="6111599"/>
          </a:xfrm>
          <a:prstGeom prst="rect">
            <a:avLst/>
          </a:prstGeom>
        </p:spPr>
        <p:txBody>
          <a:bodyPr vert="horz" lIns="91440" tIns="45720" rIns="91440" bIns="45720" rtlCol="0" anchor="ctr">
            <a:noAutofit/>
          </a:bodyPr>
          <a:lstStyle/>
          <a:p>
            <a:pPr marL="228600">
              <a:lnSpc>
                <a:spcPct val="90000"/>
              </a:lnSpc>
              <a:spcAft>
                <a:spcPts val="1200"/>
              </a:spcAft>
            </a:pPr>
            <a:r>
              <a:rPr lang="en-US" sz="4400" dirty="0">
                <a:latin typeface="Landasans Medium" panose="00000606000000000000" pitchFamily="50" charset="0"/>
              </a:rPr>
              <a:t>Entrance into the Kingdom of God (realm of saved)</a:t>
            </a:r>
          </a:p>
          <a:p>
            <a:pPr marL="228600">
              <a:lnSpc>
                <a:spcPct val="90000"/>
              </a:lnSpc>
              <a:spcAft>
                <a:spcPts val="1200"/>
              </a:spcAft>
            </a:pPr>
            <a:r>
              <a:rPr lang="en-US" sz="4400" dirty="0">
                <a:latin typeface="Landasans Medium" panose="00000606000000000000" pitchFamily="50" charset="0"/>
              </a:rPr>
              <a:t>	John 3:5</a:t>
            </a:r>
            <a:endParaRPr lang="en-US" sz="3600" dirty="0">
              <a:latin typeface="Landasans Medium" panose="00000606000000000000" pitchFamily="50" charset="0"/>
            </a:endParaRPr>
          </a:p>
          <a:p>
            <a:pPr marL="228600">
              <a:lnSpc>
                <a:spcPct val="90000"/>
              </a:lnSpc>
              <a:spcAft>
                <a:spcPts val="1200"/>
              </a:spcAft>
            </a:pPr>
            <a:r>
              <a:rPr lang="en-US" sz="4400" dirty="0">
                <a:latin typeface="Landasans Medium" panose="00000606000000000000" pitchFamily="50" charset="0"/>
              </a:rPr>
              <a:t>Those SAVED were added to the community of believers (the church) by the LORD.</a:t>
            </a:r>
          </a:p>
          <a:p>
            <a:pPr marL="228600">
              <a:lnSpc>
                <a:spcPct val="90000"/>
              </a:lnSpc>
              <a:spcAft>
                <a:spcPts val="1200"/>
              </a:spcAft>
            </a:pPr>
            <a:r>
              <a:rPr lang="en-US" sz="4400" dirty="0">
                <a:latin typeface="Landasans Medium" panose="00000606000000000000" pitchFamily="50" charset="0"/>
              </a:rPr>
              <a:t>	Acts 2:37-45</a:t>
            </a:r>
          </a:p>
          <a:p>
            <a:pPr marL="228600">
              <a:lnSpc>
                <a:spcPct val="90000"/>
              </a:lnSpc>
              <a:spcAft>
                <a:spcPts val="1200"/>
              </a:spcAft>
            </a:pPr>
            <a:r>
              <a:rPr lang="en-US" sz="4400" dirty="0">
                <a:latin typeface="Landasans Medium" panose="00000606000000000000" pitchFamily="50" charset="0"/>
              </a:rPr>
              <a:t>	</a:t>
            </a:r>
            <a:endParaRPr lang="en-US" sz="3600" dirty="0">
              <a:latin typeface="Landasans Medium" panose="00000606000000000000" pitchFamily="50" charset="0"/>
            </a:endParaRPr>
          </a:p>
        </p:txBody>
      </p:sp>
    </p:spTree>
    <p:extLst>
      <p:ext uri="{BB962C8B-B14F-4D97-AF65-F5344CB8AC3E}">
        <p14:creationId xmlns:p14="http://schemas.microsoft.com/office/powerpoint/2010/main" val="338213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2FBA-D4F6-55CB-8E97-140FF18F7B26}"/>
              </a:ext>
            </a:extLst>
          </p:cNvPr>
          <p:cNvSpPr>
            <a:spLocks noGrp="1"/>
          </p:cNvSpPr>
          <p:nvPr>
            <p:ph type="title"/>
          </p:nvPr>
        </p:nvSpPr>
        <p:spPr/>
        <p:txBody>
          <a:bodyPr>
            <a:normAutofit/>
          </a:bodyPr>
          <a:lstStyle/>
          <a:p>
            <a:r>
              <a:rPr lang="en-US" sz="5400" b="1" dirty="0">
                <a:solidFill>
                  <a:srgbClr val="843C0C"/>
                </a:solidFill>
              </a:rPr>
              <a:t>Is Baptism Necessary for Salvation?</a:t>
            </a:r>
          </a:p>
        </p:txBody>
      </p:sp>
      <p:sp>
        <p:nvSpPr>
          <p:cNvPr id="3" name="Content Placeholder 2">
            <a:extLst>
              <a:ext uri="{FF2B5EF4-FFF2-40B4-BE49-F238E27FC236}">
                <a16:creationId xmlns:a16="http://schemas.microsoft.com/office/drawing/2014/main" id="{AB867116-6367-852E-BD98-897A9F875D56}"/>
              </a:ext>
            </a:extLst>
          </p:cNvPr>
          <p:cNvSpPr>
            <a:spLocks noGrp="1"/>
          </p:cNvSpPr>
          <p:nvPr>
            <p:ph idx="1"/>
          </p:nvPr>
        </p:nvSpPr>
        <p:spPr>
          <a:xfrm>
            <a:off x="838200" y="1825625"/>
            <a:ext cx="10033000" cy="4836432"/>
          </a:xfrm>
        </p:spPr>
        <p:txBody>
          <a:bodyPr>
            <a:normAutofit/>
          </a:bodyPr>
          <a:lstStyle/>
          <a:p>
            <a:r>
              <a:rPr lang="en-US" sz="3200" dirty="0"/>
              <a:t>Salvation takes God’s part, which is grace (Ephesians 2:8), mercy (Titus 3:5), Christ Jesus (Matthew 1:21); His life (Romans 5:10); His blood (Romans 5:9); and the Gospel of Christ (1 Corinthians 15:1-4). </a:t>
            </a:r>
          </a:p>
          <a:p>
            <a:r>
              <a:rPr lang="en-US" sz="3200" dirty="0"/>
              <a:t>Salvation also takes man’s part, which is faith (Romans 5:1); works (James 2:24); calling on the name of the Lord (Romans 10:13); hope (Romans 8:24); our effort (Acts 2:40); and being </a:t>
            </a:r>
            <a:r>
              <a:rPr lang="en-US" sz="3200" dirty="0">
                <a:solidFill>
                  <a:srgbClr val="843C0C"/>
                </a:solidFill>
              </a:rPr>
              <a:t>baptized</a:t>
            </a:r>
            <a:r>
              <a:rPr lang="en-US" sz="3200" dirty="0"/>
              <a:t> (1 Peter 3:21). </a:t>
            </a:r>
          </a:p>
          <a:p>
            <a:r>
              <a:rPr lang="en-US" sz="3200" dirty="0"/>
              <a:t>The Bible does not teach that man is saved by anything alone. God, through His Word, the Bible, says it takes all of these things to save us from our sins. To deny such is to deny the Word of God!</a:t>
            </a:r>
          </a:p>
        </p:txBody>
      </p:sp>
    </p:spTree>
    <p:extLst>
      <p:ext uri="{BB962C8B-B14F-4D97-AF65-F5344CB8AC3E}">
        <p14:creationId xmlns:p14="http://schemas.microsoft.com/office/powerpoint/2010/main" val="1850751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48F9-D6AC-C14A-41DD-C34322FD972F}"/>
              </a:ext>
            </a:extLst>
          </p:cNvPr>
          <p:cNvSpPr>
            <a:spLocks noGrp="1"/>
          </p:cNvSpPr>
          <p:nvPr>
            <p:ph type="title"/>
          </p:nvPr>
        </p:nvSpPr>
        <p:spPr/>
        <p:txBody>
          <a:bodyPr/>
          <a:lstStyle/>
          <a:p>
            <a:r>
              <a:rPr lang="en-US" dirty="0"/>
              <a:t>Extra Slides for Discussion if Needed</a:t>
            </a:r>
          </a:p>
        </p:txBody>
      </p:sp>
      <p:sp>
        <p:nvSpPr>
          <p:cNvPr id="3" name="Content Placeholder 2">
            <a:extLst>
              <a:ext uri="{FF2B5EF4-FFF2-40B4-BE49-F238E27FC236}">
                <a16:creationId xmlns:a16="http://schemas.microsoft.com/office/drawing/2014/main" id="{8864A33B-8CBE-2F5C-0645-A482504529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2003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F350-E766-D219-8B0F-77EBD719990C}"/>
              </a:ext>
            </a:extLst>
          </p:cNvPr>
          <p:cNvSpPr>
            <a:spLocks noGrp="1"/>
          </p:cNvSpPr>
          <p:nvPr>
            <p:ph type="title"/>
          </p:nvPr>
        </p:nvSpPr>
        <p:spPr/>
        <p:txBody>
          <a:bodyPr anchor="t">
            <a:normAutofit/>
          </a:bodyPr>
          <a:lstStyle/>
          <a:p>
            <a:r>
              <a:rPr lang="en-US" sz="5400" b="1" dirty="0">
                <a:solidFill>
                  <a:srgbClr val="843C0C"/>
                </a:solidFill>
              </a:rPr>
              <a:t>Baptism: A Commemoration</a:t>
            </a:r>
            <a:endParaRPr lang="en-US" sz="5400" dirty="0">
              <a:solidFill>
                <a:srgbClr val="843C0C"/>
              </a:solidFill>
            </a:endParaRPr>
          </a:p>
        </p:txBody>
      </p:sp>
      <p:sp>
        <p:nvSpPr>
          <p:cNvPr id="9" name="Content Placeholder 8">
            <a:extLst>
              <a:ext uri="{FF2B5EF4-FFF2-40B4-BE49-F238E27FC236}">
                <a16:creationId xmlns:a16="http://schemas.microsoft.com/office/drawing/2014/main" id="{957408AC-5A8A-9BC3-D146-6E1466E803DB}"/>
              </a:ext>
            </a:extLst>
          </p:cNvPr>
          <p:cNvSpPr>
            <a:spLocks noGrp="1"/>
          </p:cNvSpPr>
          <p:nvPr>
            <p:ph idx="1"/>
          </p:nvPr>
        </p:nvSpPr>
        <p:spPr>
          <a:xfrm>
            <a:off x="838200" y="1460500"/>
            <a:ext cx="10515600" cy="5032375"/>
          </a:xfrm>
        </p:spPr>
        <p:txBody>
          <a:bodyPr>
            <a:normAutofit lnSpcReduction="10000"/>
          </a:bodyPr>
          <a:lstStyle/>
          <a:p>
            <a:pPr marL="0" indent="0">
              <a:buNone/>
            </a:pPr>
            <a:r>
              <a:rPr lang="en-US" sz="4400" b="1" u="sng" dirty="0">
                <a:solidFill>
                  <a:schemeClr val="bg1"/>
                </a:solidFill>
              </a:rPr>
              <a:t>Event</a:t>
            </a:r>
            <a:r>
              <a:rPr lang="en-US" sz="4400" dirty="0">
                <a:solidFill>
                  <a:schemeClr val="bg1"/>
                </a:solidFill>
              </a:rPr>
              <a:t>					</a:t>
            </a:r>
            <a:r>
              <a:rPr lang="en-US" sz="4400" b="1" u="sng" dirty="0">
                <a:solidFill>
                  <a:schemeClr val="bg1"/>
                </a:solidFill>
              </a:rPr>
              <a:t>Commemoration</a:t>
            </a:r>
          </a:p>
          <a:p>
            <a:pPr marL="0" indent="0">
              <a:buNone/>
            </a:pPr>
            <a:r>
              <a:rPr lang="en-US" sz="4400" dirty="0">
                <a:solidFill>
                  <a:schemeClr val="bg1"/>
                </a:solidFill>
              </a:rPr>
              <a:t>Creation					Sabbath</a:t>
            </a:r>
          </a:p>
          <a:p>
            <a:pPr marL="0" indent="0">
              <a:buNone/>
            </a:pPr>
            <a:r>
              <a:rPr lang="en-US" sz="4400" dirty="0">
                <a:solidFill>
                  <a:schemeClr val="bg1"/>
                </a:solidFill>
              </a:rPr>
              <a:t>Sparing of 1</a:t>
            </a:r>
            <a:r>
              <a:rPr lang="en-US" sz="4400" baseline="30000" dirty="0">
                <a:solidFill>
                  <a:schemeClr val="bg1"/>
                </a:solidFill>
              </a:rPr>
              <a:t>st</a:t>
            </a:r>
            <a:r>
              <a:rPr lang="en-US" sz="4400" dirty="0">
                <a:solidFill>
                  <a:schemeClr val="bg1"/>
                </a:solidFill>
              </a:rPr>
              <a:t> Born 			Passover</a:t>
            </a:r>
          </a:p>
          <a:p>
            <a:pPr marL="0" indent="0">
              <a:buNone/>
            </a:pPr>
            <a:r>
              <a:rPr lang="en-US" sz="4400" dirty="0">
                <a:solidFill>
                  <a:schemeClr val="bg1"/>
                </a:solidFill>
              </a:rPr>
              <a:t>Giving of 1</a:t>
            </a:r>
            <a:r>
              <a:rPr lang="en-US" sz="4400" baseline="30000" dirty="0">
                <a:solidFill>
                  <a:schemeClr val="bg1"/>
                </a:solidFill>
              </a:rPr>
              <a:t>st</a:t>
            </a:r>
            <a:r>
              <a:rPr lang="en-US" sz="4400" dirty="0">
                <a:solidFill>
                  <a:schemeClr val="bg1"/>
                </a:solidFill>
              </a:rPr>
              <a:t> Law (Sinai)			Feast of Pentecost</a:t>
            </a:r>
          </a:p>
          <a:p>
            <a:pPr marL="0" indent="0">
              <a:buNone/>
            </a:pPr>
            <a:r>
              <a:rPr lang="en-US" sz="4400" dirty="0">
                <a:solidFill>
                  <a:schemeClr val="bg1"/>
                </a:solidFill>
              </a:rPr>
              <a:t>Sojourning of Israelites			Feast of Tabernacles</a:t>
            </a:r>
          </a:p>
          <a:p>
            <a:pPr marL="0" indent="0">
              <a:buNone/>
            </a:pPr>
            <a:r>
              <a:rPr lang="en-US" sz="4400" dirty="0">
                <a:solidFill>
                  <a:schemeClr val="bg1"/>
                </a:solidFill>
              </a:rPr>
              <a:t>Death of Jesus				Lord’s Supper</a:t>
            </a:r>
          </a:p>
          <a:p>
            <a:pPr marL="0" indent="0">
              <a:buNone/>
            </a:pPr>
            <a:r>
              <a:rPr lang="en-US" sz="4400" dirty="0">
                <a:solidFill>
                  <a:schemeClr val="bg1"/>
                </a:solidFill>
              </a:rPr>
              <a:t>Death, Burial, Resurrection		Baptism</a:t>
            </a:r>
          </a:p>
        </p:txBody>
      </p:sp>
    </p:spTree>
    <p:extLst>
      <p:ext uri="{BB962C8B-B14F-4D97-AF65-F5344CB8AC3E}">
        <p14:creationId xmlns:p14="http://schemas.microsoft.com/office/powerpoint/2010/main" val="244111801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2786B-451D-E2BB-EB50-EEA347CC81B5}"/>
              </a:ext>
            </a:extLst>
          </p:cNvPr>
          <p:cNvSpPr txBox="1"/>
          <p:nvPr/>
        </p:nvSpPr>
        <p:spPr>
          <a:xfrm>
            <a:off x="914400" y="457200"/>
            <a:ext cx="9144000"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US" sz="3200" b="1" i="0" dirty="0">
                <a:solidFill>
                  <a:schemeClr val="accent2"/>
                </a:solidFill>
                <a:effectLst/>
                <a:latin typeface="Landasans Medium" panose="00000606000000000000" pitchFamily="50" charset="0"/>
                <a:cs typeface="Frank Ruhl Libre" panose="00000500000000000000" pitchFamily="2" charset="-79"/>
              </a:rPr>
              <a:t>Question</a:t>
            </a:r>
            <a:r>
              <a:rPr lang="en-US" sz="3200" b="0" i="0" dirty="0">
                <a:solidFill>
                  <a:srgbClr val="A67C49"/>
                </a:solidFill>
                <a:effectLst/>
                <a:latin typeface="Landasans Medium" panose="00000606000000000000" pitchFamily="50" charset="0"/>
                <a:cs typeface="Frank Ruhl Libre" panose="00000500000000000000" pitchFamily="2" charset="-79"/>
              </a:rPr>
              <a:t>:</a:t>
            </a:r>
          </a:p>
          <a:p>
            <a:pPr algn="l"/>
            <a:r>
              <a:rPr lang="en-US" sz="3200" b="0" i="0" dirty="0">
                <a:solidFill>
                  <a:srgbClr val="000000"/>
                </a:solidFill>
                <a:effectLst/>
                <a:latin typeface="Landasans Medium" panose="00000606000000000000" pitchFamily="50" charset="0"/>
              </a:rPr>
              <a:t>If we are told that to be saved, we must be baptized by being dunked in water, how or what allowances do you make for the sick, bedridden, old, or too young, who cannot go into the water and dunk their head?</a:t>
            </a:r>
          </a:p>
          <a:p>
            <a:pPr algn="l"/>
            <a:endParaRPr lang="en-US" sz="3200" b="0" i="0" dirty="0">
              <a:solidFill>
                <a:srgbClr val="000000"/>
              </a:solidFill>
              <a:effectLst/>
              <a:latin typeface="Landasans Medium" panose="00000606000000000000" pitchFamily="50" charset="0"/>
            </a:endParaRPr>
          </a:p>
          <a:p>
            <a:pPr algn="l"/>
            <a:r>
              <a:rPr lang="en-US" sz="3200" b="1" i="0" dirty="0">
                <a:solidFill>
                  <a:schemeClr val="accent2"/>
                </a:solidFill>
                <a:effectLst/>
                <a:latin typeface="Landasans Medium" panose="00000606000000000000" pitchFamily="50" charset="0"/>
                <a:cs typeface="Frank Ruhl Libre" panose="00000500000000000000" pitchFamily="2" charset="-79"/>
              </a:rPr>
              <a:t>Answer</a:t>
            </a:r>
            <a:r>
              <a:rPr lang="en-US" sz="3200" b="0" i="0" dirty="0">
                <a:solidFill>
                  <a:srgbClr val="A67C49"/>
                </a:solidFill>
                <a:effectLst/>
                <a:latin typeface="Landasans Medium" panose="00000606000000000000" pitchFamily="50" charset="0"/>
                <a:cs typeface="Frank Ruhl Libre" panose="00000500000000000000" pitchFamily="2" charset="-79"/>
              </a:rPr>
              <a:t>:</a:t>
            </a:r>
          </a:p>
          <a:p>
            <a:pPr algn="l"/>
            <a:r>
              <a:rPr lang="en-US" sz="3200" b="0" i="0" dirty="0">
                <a:solidFill>
                  <a:srgbClr val="000000"/>
                </a:solidFill>
                <a:effectLst/>
                <a:latin typeface="Landasans Medium" panose="00000606000000000000" pitchFamily="50" charset="0"/>
              </a:rPr>
              <a:t>The argument is flawed because it seeks to find some exception to a rule to declare that the rule is therefore optional or unnecessary. Even if an exception were found, it would not change the rule itself. The point is that you are able to be baptized as God commanded; therefore, claiming that an imagined other person might not be able to be baptized does not excuse you from the command.</a:t>
            </a:r>
          </a:p>
        </p:txBody>
      </p:sp>
    </p:spTree>
    <p:extLst>
      <p:ext uri="{BB962C8B-B14F-4D97-AF65-F5344CB8AC3E}">
        <p14:creationId xmlns:p14="http://schemas.microsoft.com/office/powerpoint/2010/main" val="255293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6F342-9075-CD52-7B95-38B1760DFA52}"/>
              </a:ext>
            </a:extLst>
          </p:cNvPr>
          <p:cNvSpPr txBox="1"/>
          <p:nvPr/>
        </p:nvSpPr>
        <p:spPr>
          <a:xfrm>
            <a:off x="914399" y="457200"/>
            <a:ext cx="9144000" cy="60016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i="0" u="sng" dirty="0">
                <a:solidFill>
                  <a:schemeClr val="accent2"/>
                </a:solidFill>
                <a:effectLst/>
                <a:latin typeface="Landasans Medium" panose="00000606000000000000" pitchFamily="50" charset="0"/>
              </a:rPr>
              <a:t>Where then did sprinkling or pouring come from? </a:t>
            </a:r>
            <a:r>
              <a:rPr lang="en-US" sz="3200" i="0" dirty="0">
                <a:solidFill>
                  <a:srgbClr val="000000"/>
                </a:solidFill>
                <a:effectLst/>
                <a:latin typeface="Landasans Medium" panose="00000606000000000000" pitchFamily="50" charset="0"/>
              </a:rPr>
              <a:t>The first recorded case in all of early church history was that of Novatian in 251 AD, who lay sick on his bed and water was poured on him. </a:t>
            </a:r>
          </a:p>
          <a:p>
            <a:endParaRPr lang="en-US" sz="3200" i="0" dirty="0">
              <a:solidFill>
                <a:srgbClr val="000000"/>
              </a:solidFill>
              <a:effectLst/>
              <a:latin typeface="Landasans Medium" panose="00000606000000000000" pitchFamily="50" charset="0"/>
            </a:endParaRPr>
          </a:p>
          <a:p>
            <a:r>
              <a:rPr lang="en-US" sz="3200" i="0" u="sng" dirty="0">
                <a:solidFill>
                  <a:schemeClr val="accent2"/>
                </a:solidFill>
                <a:effectLst/>
                <a:latin typeface="Landasans Medium" panose="00000606000000000000" pitchFamily="50" charset="0"/>
              </a:rPr>
              <a:t>Who made this first exception, man or God? </a:t>
            </a:r>
          </a:p>
          <a:p>
            <a:r>
              <a:rPr lang="en-US" sz="3200" i="0" dirty="0">
                <a:solidFill>
                  <a:srgbClr val="000000"/>
                </a:solidFill>
                <a:effectLst/>
                <a:latin typeface="Landasans Medium" panose="00000606000000000000" pitchFamily="50" charset="0"/>
              </a:rPr>
              <a:t>Man did without the authorization of God. God has not approved of it. Sprinkling is just as vain as if it had never been done. This man-made exception over the centuries became the man-made accepted practice until at the Council of Ravenna in 1311 AD, man legalized sprinkling for baptism, but without God's authority. Since sprinkling is without God's authority, if you were sprinkled or poured, then you have not been scripturally baptized, and you still have every sin that you have ever committed and are still lost.</a:t>
            </a:r>
            <a:endParaRPr lang="en-US" sz="3200" dirty="0">
              <a:latin typeface="Landasans Medium" panose="00000606000000000000" pitchFamily="50" charset="0"/>
            </a:endParaRPr>
          </a:p>
        </p:txBody>
      </p:sp>
    </p:spTree>
    <p:extLst>
      <p:ext uri="{BB962C8B-B14F-4D97-AF65-F5344CB8AC3E}">
        <p14:creationId xmlns:p14="http://schemas.microsoft.com/office/powerpoint/2010/main" val="40484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68342"/>
            <a:ext cx="12191999" cy="1200329"/>
          </a:xfrm>
          <a:prstGeom prst="rect">
            <a:avLst/>
          </a:prstGeom>
          <a:noFill/>
        </p:spPr>
        <p:txBody>
          <a:bodyPr wrap="square" rtlCol="0">
            <a:spAutoFit/>
          </a:bodyPr>
          <a:lstStyle/>
          <a:p>
            <a:pPr algn="ctr"/>
            <a:r>
              <a:rPr lang="en-US" sz="7200" b="1" dirty="0">
                <a:solidFill>
                  <a:schemeClr val="accent2">
                    <a:lumMod val="50000"/>
                  </a:schemeClr>
                </a:solidFill>
                <a:latin typeface="Landasans Medium" panose="00000606000000000000" charset="0"/>
                <a:ea typeface="Source Sans Pro Black" panose="020B0803030403020204" pitchFamily="34" charset="0"/>
              </a:rPr>
              <a:t>What is BAPTISM?</a:t>
            </a:r>
          </a:p>
        </p:txBody>
      </p:sp>
    </p:spTree>
    <p:extLst>
      <p:ext uri="{BB962C8B-B14F-4D97-AF65-F5344CB8AC3E}">
        <p14:creationId xmlns:p14="http://schemas.microsoft.com/office/powerpoint/2010/main" val="2203218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A37F36-EB5C-8B6C-BE33-7E13589C8D4B}"/>
              </a:ext>
            </a:extLst>
          </p:cNvPr>
          <p:cNvSpPr txBox="1"/>
          <p:nvPr/>
        </p:nvSpPr>
        <p:spPr>
          <a:xfrm>
            <a:off x="1354348" y="733505"/>
            <a:ext cx="6096000"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a:latin typeface="Landasans Medium" panose="00000606000000000000" pitchFamily="50" charset="0"/>
              </a:rPr>
              <a:t>Some Religious Institutions: </a:t>
            </a:r>
          </a:p>
          <a:p>
            <a:r>
              <a:rPr lang="en-US" sz="2800" dirty="0">
                <a:latin typeface="Landasans Medium" panose="00000606000000000000" pitchFamily="50" charset="0"/>
              </a:rPr>
              <a:t>“Baptism is super important. It is </a:t>
            </a:r>
            <a:r>
              <a:rPr lang="en-US" sz="2800" u="sng" dirty="0">
                <a:latin typeface="Landasans Medium" panose="00000606000000000000" pitchFamily="50" charset="0"/>
              </a:rPr>
              <a:t>commanded</a:t>
            </a:r>
            <a:r>
              <a:rPr lang="en-US" sz="2800" dirty="0">
                <a:latin typeface="Landasans Medium" panose="00000606000000000000" pitchFamily="50" charset="0"/>
              </a:rPr>
              <a:t> of every Christian. If you have not been biblically baptized, you are walking in sin. Baptism is not optional. If someone just refused to be baptized, I would call their salvation into question; not because baptism saves you, but rather they are claiming that they love Christ while refusing to obey him.”</a:t>
            </a:r>
          </a:p>
        </p:txBody>
      </p:sp>
      <p:sp>
        <p:nvSpPr>
          <p:cNvPr id="5" name="TextBox 4">
            <a:extLst>
              <a:ext uri="{FF2B5EF4-FFF2-40B4-BE49-F238E27FC236}">
                <a16:creationId xmlns:a16="http://schemas.microsoft.com/office/drawing/2014/main" id="{E1BDF15C-503D-D4E5-EE78-EF2DB598708D}"/>
              </a:ext>
            </a:extLst>
          </p:cNvPr>
          <p:cNvSpPr txBox="1"/>
          <p:nvPr/>
        </p:nvSpPr>
        <p:spPr>
          <a:xfrm>
            <a:off x="1354348" y="4204620"/>
            <a:ext cx="8804240" cy="138499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800" dirty="0">
                <a:latin typeface="Landasans Medium" panose="00000606000000000000" pitchFamily="50" charset="0"/>
              </a:rPr>
              <a:t>The Bible does not teach that baptism alone saves! However, it does teach that man is saved by baptism. </a:t>
            </a:r>
          </a:p>
          <a:p>
            <a:r>
              <a:rPr lang="en-US" sz="2800" dirty="0">
                <a:latin typeface="Landasans Medium" panose="00000606000000000000" pitchFamily="50" charset="0"/>
              </a:rPr>
              <a:t>Many religious people think, “He that believeth is saved and should be baptized.”</a:t>
            </a:r>
          </a:p>
        </p:txBody>
      </p:sp>
      <p:pic>
        <p:nvPicPr>
          <p:cNvPr id="2" name="Picture 1">
            <a:extLst>
              <a:ext uri="{FF2B5EF4-FFF2-40B4-BE49-F238E27FC236}">
                <a16:creationId xmlns:a16="http://schemas.microsoft.com/office/drawing/2014/main" id="{9D60D52C-464A-EDC7-9ED2-B1C92B349CEB}"/>
              </a:ext>
            </a:extLst>
          </p:cNvPr>
          <p:cNvPicPr>
            <a:picLocks noChangeAspect="1"/>
          </p:cNvPicPr>
          <p:nvPr/>
        </p:nvPicPr>
        <p:blipFill rotWithShape="1">
          <a:blip r:embed="rId3"/>
          <a:srcRect l="15470" r="8653"/>
          <a:stretch/>
        </p:blipFill>
        <p:spPr>
          <a:xfrm>
            <a:off x="7589152" y="733504"/>
            <a:ext cx="2569436" cy="3471115"/>
          </a:xfrm>
          <a:prstGeom prst="rect">
            <a:avLst/>
          </a:prstGeom>
        </p:spPr>
      </p:pic>
    </p:spTree>
    <p:extLst>
      <p:ext uri="{BB962C8B-B14F-4D97-AF65-F5344CB8AC3E}">
        <p14:creationId xmlns:p14="http://schemas.microsoft.com/office/powerpoint/2010/main" val="299935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9430A8-D243-8185-C521-56984C694CF2}"/>
              </a:ext>
            </a:extLst>
          </p:cNvPr>
          <p:cNvSpPr txBox="1"/>
          <p:nvPr/>
        </p:nvSpPr>
        <p:spPr>
          <a:xfrm>
            <a:off x="914400" y="457199"/>
            <a:ext cx="9144000" cy="45720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3200" dirty="0">
                <a:solidFill>
                  <a:schemeClr val="accent2"/>
                </a:solidFill>
                <a:latin typeface="Landasans Medium" panose="00000606000000000000" pitchFamily="50" charset="0"/>
              </a:rPr>
              <a:t>People who don’t think Baptism is necessary for salvation say that "to obey God" is the main purpose of baptism. Then why is that purpose never stated? </a:t>
            </a:r>
          </a:p>
          <a:p>
            <a:endParaRPr lang="en-US" sz="3200" dirty="0">
              <a:latin typeface="Landasans Medium" panose="00000606000000000000" pitchFamily="50" charset="0"/>
            </a:endParaRPr>
          </a:p>
          <a:p>
            <a:r>
              <a:rPr lang="en-US" sz="3200" dirty="0">
                <a:latin typeface="Landasans Medium" panose="00000606000000000000" pitchFamily="50" charset="0"/>
              </a:rPr>
              <a:t>Is it not singular that the New Testament failed to mention the main purpose in connection with the command, but on the other hand emphasized the non-essential purpose, or the purpose not necessary to be believed? "Remission of sins", "into Christ", "shall be saved," "newness of life," and all other expressions are just one design stated in different ways. Baptism has only one design - salvation. </a:t>
            </a:r>
          </a:p>
        </p:txBody>
      </p:sp>
    </p:spTree>
    <p:extLst>
      <p:ext uri="{BB962C8B-B14F-4D97-AF65-F5344CB8AC3E}">
        <p14:creationId xmlns:p14="http://schemas.microsoft.com/office/powerpoint/2010/main" val="221830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Exactly what is Baptism?</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015937" y="457201"/>
            <a:ext cx="5982742" cy="6111599"/>
          </a:xfrm>
          <a:prstGeom prst="rect">
            <a:avLst/>
          </a:prstGeom>
        </p:spPr>
        <p:txBody>
          <a:bodyPr vert="horz" lIns="91440" tIns="45720" rIns="91440" bIns="45720" rtlCol="0" anchor="t">
            <a:noAutofit/>
          </a:bodyPr>
          <a:lstStyle/>
          <a:p>
            <a:pPr marL="228600">
              <a:lnSpc>
                <a:spcPct val="90000"/>
              </a:lnSpc>
              <a:spcAft>
                <a:spcPts val="1200"/>
              </a:spcAft>
            </a:pPr>
            <a:r>
              <a:rPr lang="en-US" sz="4400" b="1" dirty="0">
                <a:latin typeface="Landasans Medium" panose="00000606000000000000" pitchFamily="50" charset="0"/>
              </a:rPr>
              <a:t>Act of Baptism- which is it? </a:t>
            </a:r>
          </a:p>
          <a:p>
            <a:pPr marL="1257300" lvl="1" indent="-571500">
              <a:lnSpc>
                <a:spcPct val="90000"/>
              </a:lnSpc>
              <a:spcAft>
                <a:spcPts val="1200"/>
              </a:spcAft>
              <a:buFont typeface="Courier New" panose="02070309020205020404" pitchFamily="49" charset="0"/>
              <a:buChar char="o"/>
            </a:pPr>
            <a:r>
              <a:rPr lang="en-US" sz="3600" dirty="0">
                <a:latin typeface="Landasans Medium" panose="00000606000000000000" pitchFamily="50" charset="0"/>
              </a:rPr>
              <a:t>The ‘MODE’ of baptism is very important to understand.  </a:t>
            </a:r>
          </a:p>
          <a:p>
            <a:pPr marL="1257300" lvl="1" indent="-571500">
              <a:lnSpc>
                <a:spcPct val="90000"/>
              </a:lnSpc>
              <a:spcAft>
                <a:spcPts val="1200"/>
              </a:spcAft>
              <a:buFont typeface="Courier New" panose="02070309020205020404" pitchFamily="49" charset="0"/>
              <a:buChar char="o"/>
            </a:pPr>
            <a:r>
              <a:rPr lang="en-US" sz="3600" dirty="0">
                <a:latin typeface="Landasans Medium" panose="00000606000000000000" pitchFamily="50" charset="0"/>
              </a:rPr>
              <a:t>Generic term meaning </a:t>
            </a:r>
            <a:r>
              <a:rPr lang="en-US" sz="3600" dirty="0">
                <a:solidFill>
                  <a:srgbClr val="843C0C"/>
                </a:solidFill>
                <a:latin typeface="Landasans Medium" panose="00000606000000000000" pitchFamily="50" charset="0"/>
              </a:rPr>
              <a:t>sprinkling, pouring, </a:t>
            </a:r>
            <a:r>
              <a:rPr lang="en-US" sz="3600" dirty="0">
                <a:latin typeface="Landasans Medium" panose="00000606000000000000" pitchFamily="50" charset="0"/>
              </a:rPr>
              <a:t>or an </a:t>
            </a:r>
            <a:r>
              <a:rPr lang="en-US" sz="3600" dirty="0">
                <a:solidFill>
                  <a:srgbClr val="843C0C"/>
                </a:solidFill>
                <a:latin typeface="Landasans Medium" panose="00000606000000000000" pitchFamily="50" charset="0"/>
              </a:rPr>
              <a:t>immersion</a:t>
            </a:r>
            <a:r>
              <a:rPr lang="en-US" sz="3600" dirty="0">
                <a:latin typeface="Landasans Medium" panose="00000606000000000000" pitchFamily="50" charset="0"/>
              </a:rPr>
              <a:t>.</a:t>
            </a:r>
          </a:p>
          <a:p>
            <a:pPr marL="1257300" lvl="1" indent="-571500">
              <a:lnSpc>
                <a:spcPct val="90000"/>
              </a:lnSpc>
              <a:spcAft>
                <a:spcPts val="1200"/>
              </a:spcAft>
              <a:buFont typeface="Courier New" panose="02070309020205020404" pitchFamily="49" charset="0"/>
              <a:buChar char="o"/>
            </a:pPr>
            <a:r>
              <a:rPr lang="en-US" sz="3600" dirty="0">
                <a:solidFill>
                  <a:srgbClr val="843C0C"/>
                </a:solidFill>
                <a:latin typeface="Landasans Medium" panose="00000606000000000000" pitchFamily="50" charset="0"/>
              </a:rPr>
              <a:t>Originally</a:t>
            </a:r>
            <a:r>
              <a:rPr lang="en-US" sz="3600" dirty="0">
                <a:latin typeface="Landasans Medium" panose="00000606000000000000" pitchFamily="50" charset="0"/>
              </a:rPr>
              <a:t> meant ‘an immersion’ but for Jesus &amp; Apostles meant only </a:t>
            </a:r>
            <a:r>
              <a:rPr lang="en-US" sz="3600" dirty="0">
                <a:solidFill>
                  <a:srgbClr val="843C0C"/>
                </a:solidFill>
                <a:latin typeface="Landasans Medium" panose="00000606000000000000" pitchFamily="50" charset="0"/>
              </a:rPr>
              <a:t>sprinkling or pouring</a:t>
            </a:r>
            <a:r>
              <a:rPr lang="en-US" sz="3600" dirty="0">
                <a:latin typeface="Landasans Medium" panose="00000606000000000000" pitchFamily="50" charset="0"/>
              </a:rPr>
              <a:t>.</a:t>
            </a:r>
          </a:p>
          <a:p>
            <a:pPr marL="1257300" lvl="1" indent="-571500">
              <a:lnSpc>
                <a:spcPct val="90000"/>
              </a:lnSpc>
              <a:spcAft>
                <a:spcPts val="1200"/>
              </a:spcAft>
              <a:buFont typeface="Courier New" panose="02070309020205020404" pitchFamily="49" charset="0"/>
              <a:buChar char="o"/>
            </a:pPr>
            <a:r>
              <a:rPr lang="en-US" sz="3600" dirty="0">
                <a:latin typeface="Landasans Medium" panose="00000606000000000000" pitchFamily="50" charset="0"/>
              </a:rPr>
              <a:t>One definite and specific sense: </a:t>
            </a:r>
            <a:r>
              <a:rPr lang="en-US" sz="3600" u="sng" dirty="0">
                <a:solidFill>
                  <a:srgbClr val="843C0C"/>
                </a:solidFill>
                <a:latin typeface="Landasans Medium" panose="00000606000000000000" pitchFamily="50" charset="0"/>
              </a:rPr>
              <a:t>dipping or an immersion</a:t>
            </a:r>
            <a:r>
              <a:rPr lang="en-US" sz="3600" dirty="0">
                <a:latin typeface="Landasans Medium" panose="00000606000000000000" pitchFamily="50" charset="0"/>
              </a:rPr>
              <a:t>.</a:t>
            </a:r>
          </a:p>
          <a:p>
            <a:pPr marL="228600">
              <a:lnSpc>
                <a:spcPct val="90000"/>
              </a:lnSpc>
              <a:spcAft>
                <a:spcPts val="1200"/>
              </a:spcAft>
            </a:pPr>
            <a:endParaRPr lang="en-US" sz="3600" dirty="0">
              <a:latin typeface="Landasans Medium" panose="00000606000000000000" pitchFamily="50" charset="0"/>
            </a:endParaRPr>
          </a:p>
        </p:txBody>
      </p:sp>
    </p:spTree>
    <p:extLst>
      <p:ext uri="{BB962C8B-B14F-4D97-AF65-F5344CB8AC3E}">
        <p14:creationId xmlns:p14="http://schemas.microsoft.com/office/powerpoint/2010/main" val="2151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Baptism – </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Root</a:t>
            </a:r>
            <a:r>
              <a:rPr kumimoji="0" lang="en-US" sz="8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rPr>
              <a:t> Words</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283356" y="457202"/>
            <a:ext cx="5982742" cy="6111599"/>
          </a:xfrm>
          <a:prstGeom prst="rect">
            <a:avLst/>
          </a:prstGeom>
        </p:spPr>
        <p:txBody>
          <a:bodyPr vert="horz" lIns="91440" tIns="45720" rIns="91440" bIns="45720" rtlCol="0" anchor="ctr">
            <a:noAutofit/>
          </a:bodyPr>
          <a:lstStyle/>
          <a:p>
            <a:pPr marL="800100" indent="-571500">
              <a:lnSpc>
                <a:spcPct val="90000"/>
              </a:lnSpc>
              <a:spcAft>
                <a:spcPts val="1200"/>
              </a:spcAft>
              <a:buFont typeface="Arial" panose="020B0604020202020204" pitchFamily="34" charset="0"/>
              <a:buChar char="•"/>
            </a:pPr>
            <a:r>
              <a:rPr lang="en-US" sz="4800" dirty="0">
                <a:latin typeface="Landasans Medium" panose="00000606000000000000" pitchFamily="50" charset="0"/>
              </a:rPr>
              <a:t>What does the word “baptism” or “baptize” mean? </a:t>
            </a:r>
          </a:p>
          <a:p>
            <a:pPr marL="800100" indent="-571500">
              <a:lnSpc>
                <a:spcPct val="90000"/>
              </a:lnSpc>
              <a:spcAft>
                <a:spcPts val="1200"/>
              </a:spcAft>
              <a:buFont typeface="Arial" panose="020B0604020202020204" pitchFamily="34" charset="0"/>
              <a:buChar char="•"/>
            </a:pPr>
            <a:r>
              <a:rPr lang="en-US" sz="4800" dirty="0">
                <a:latin typeface="Landasans Medium" panose="00000606000000000000" pitchFamily="50" charset="0"/>
              </a:rPr>
              <a:t>Greek word ‘</a:t>
            </a:r>
            <a:r>
              <a:rPr lang="en-US" sz="4800" i="1" dirty="0" err="1">
                <a:latin typeface="Landasans Medium" panose="00000606000000000000" pitchFamily="50" charset="0"/>
              </a:rPr>
              <a:t>baptisma</a:t>
            </a:r>
            <a:r>
              <a:rPr lang="en-US" sz="4800" dirty="0">
                <a:latin typeface="Landasans Medium" panose="00000606000000000000" pitchFamily="50" charset="0"/>
              </a:rPr>
              <a:t>’ (noun) is rendered ‘baptism’.  </a:t>
            </a:r>
          </a:p>
          <a:p>
            <a:pPr marL="800100" indent="-571500">
              <a:lnSpc>
                <a:spcPct val="90000"/>
              </a:lnSpc>
              <a:spcAft>
                <a:spcPts val="1200"/>
              </a:spcAft>
              <a:buFont typeface="Arial" panose="020B0604020202020204" pitchFamily="34" charset="0"/>
              <a:buChar char="•"/>
            </a:pPr>
            <a:r>
              <a:rPr lang="en-US" sz="4800" dirty="0">
                <a:latin typeface="Landasans Medium" panose="00000606000000000000" pitchFamily="50" charset="0"/>
              </a:rPr>
              <a:t>Similarly, ‘</a:t>
            </a:r>
            <a:r>
              <a:rPr lang="en-US" sz="4800" i="1" dirty="0" err="1">
                <a:latin typeface="Landasans Medium" panose="00000606000000000000" pitchFamily="50" charset="0"/>
              </a:rPr>
              <a:t>baptizo</a:t>
            </a:r>
            <a:r>
              <a:rPr lang="en-US" sz="4800" dirty="0">
                <a:latin typeface="Landasans Medium" panose="00000606000000000000" pitchFamily="50" charset="0"/>
              </a:rPr>
              <a:t>’ (verb) is translated ‘baptize”.</a:t>
            </a:r>
          </a:p>
          <a:p>
            <a:pPr marL="800100" indent="-571500">
              <a:lnSpc>
                <a:spcPct val="90000"/>
              </a:lnSpc>
              <a:spcAft>
                <a:spcPts val="1200"/>
              </a:spcAft>
              <a:buFont typeface="Arial" panose="020B0604020202020204" pitchFamily="34" charset="0"/>
              <a:buChar char="•"/>
            </a:pPr>
            <a:endParaRPr lang="en-US" sz="4800" dirty="0">
              <a:latin typeface="Landasans Medium" panose="00000606000000000000" pitchFamily="50" charset="0"/>
            </a:endParaRPr>
          </a:p>
          <a:p>
            <a:pPr marL="800100" indent="-571500">
              <a:lnSpc>
                <a:spcPct val="90000"/>
              </a:lnSpc>
              <a:spcAft>
                <a:spcPts val="1200"/>
              </a:spcAft>
              <a:buFont typeface="Arial" panose="020B0604020202020204" pitchFamily="34" charset="0"/>
              <a:buChar char="•"/>
            </a:pPr>
            <a:endParaRPr lang="en-US" sz="4800" dirty="0">
              <a:latin typeface="Landasans Medium" panose="00000606000000000000" pitchFamily="50" charset="0"/>
            </a:endParaRPr>
          </a:p>
        </p:txBody>
      </p:sp>
    </p:spTree>
    <p:extLst>
      <p:ext uri="{BB962C8B-B14F-4D97-AF65-F5344CB8AC3E}">
        <p14:creationId xmlns:p14="http://schemas.microsoft.com/office/powerpoint/2010/main" val="2295425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000" dirty="0">
                <a:solidFill>
                  <a:schemeClr val="accent2">
                    <a:lumMod val="50000"/>
                  </a:schemeClr>
                </a:solidFill>
                <a:latin typeface="Landasans Medium" panose="00000606000000000000" pitchFamily="50" charset="0"/>
              </a:rPr>
              <a:t>What is </a:t>
            </a:r>
            <a:r>
              <a:rPr lang="en-US" sz="8000" dirty="0" err="1">
                <a:solidFill>
                  <a:schemeClr val="accent2">
                    <a:lumMod val="50000"/>
                  </a:schemeClr>
                </a:solidFill>
                <a:latin typeface="Landasans Medium" panose="00000606000000000000" pitchFamily="50" charset="0"/>
              </a:rPr>
              <a:t>Baptizo</a:t>
            </a:r>
            <a:r>
              <a:rPr lang="en-US" sz="8000" dirty="0">
                <a:solidFill>
                  <a:schemeClr val="accent2">
                    <a:lumMod val="50000"/>
                  </a:schemeClr>
                </a:solidFill>
                <a:latin typeface="Landasans Medium" panose="00000606000000000000" pitchFamily="50" charset="0"/>
              </a:rPr>
              <a:t>?</a:t>
            </a:r>
            <a:endParaRPr kumimoji="0" lang="en-US" sz="6000" b="0" i="0" u="none" strike="noStrike" kern="1200" cap="none" spc="0" normalizeH="0" baseline="0" noProof="0" dirty="0">
              <a:ln>
                <a:noFill/>
              </a:ln>
              <a:solidFill>
                <a:schemeClr val="accent2">
                  <a:lumMod val="50000"/>
                </a:schemeClr>
              </a:solidFill>
              <a:effectLst/>
              <a:uLnTx/>
              <a:uFillTx/>
              <a:latin typeface="Landasans Medium" panose="00000606000000000000" pitchFamily="50" charset="0"/>
              <a:ea typeface="+mn-ea"/>
              <a:cs typeface="+mn-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p:txBody>
      </p:sp>
      <p:sp>
        <p:nvSpPr>
          <p:cNvPr id="3" name="TextBox 2">
            <a:extLst>
              <a:ext uri="{FF2B5EF4-FFF2-40B4-BE49-F238E27FC236}">
                <a16:creationId xmlns:a16="http://schemas.microsoft.com/office/drawing/2014/main" id="{E87AAB48-E1A8-B5C8-D763-7141CF386A46}"/>
              </a:ext>
            </a:extLst>
          </p:cNvPr>
          <p:cNvSpPr txBox="1"/>
          <p:nvPr/>
        </p:nvSpPr>
        <p:spPr>
          <a:xfrm>
            <a:off x="5283356" y="457202"/>
            <a:ext cx="5982742" cy="6111599"/>
          </a:xfrm>
          <a:prstGeom prst="rect">
            <a:avLst/>
          </a:prstGeom>
        </p:spPr>
        <p:txBody>
          <a:bodyPr vert="horz" lIns="91440" tIns="45720" rIns="91440" bIns="45720" rtlCol="0" anchor="ctr">
            <a:noAutofit/>
          </a:bodyPr>
          <a:lstStyle/>
          <a:p>
            <a:pPr marL="228600">
              <a:lnSpc>
                <a:spcPct val="90000"/>
              </a:lnSpc>
              <a:spcAft>
                <a:spcPts val="1200"/>
              </a:spcAft>
            </a:pPr>
            <a:r>
              <a:rPr lang="en-US" sz="3200" dirty="0">
                <a:latin typeface="Landasans Medium" panose="00000606000000000000" pitchFamily="50" charset="0"/>
              </a:rPr>
              <a:t>The Greeks used </a:t>
            </a:r>
            <a:r>
              <a:rPr lang="en-US" sz="3200" u="sng" dirty="0" err="1">
                <a:latin typeface="Landasans Medium" panose="00000606000000000000" pitchFamily="50" charset="0"/>
              </a:rPr>
              <a:t>baptizo</a:t>
            </a:r>
            <a:r>
              <a:rPr lang="en-US" sz="3200" dirty="0">
                <a:latin typeface="Landasans Medium" panose="00000606000000000000" pitchFamily="50" charset="0"/>
              </a:rPr>
              <a:t> to describe the dyeing of a garment, in which the whole material was plunged in and taken out from the element used. </a:t>
            </a:r>
          </a:p>
          <a:p>
            <a:pPr marL="228600">
              <a:lnSpc>
                <a:spcPct val="90000"/>
              </a:lnSpc>
              <a:spcAft>
                <a:spcPts val="1200"/>
              </a:spcAft>
            </a:pPr>
            <a:r>
              <a:rPr lang="en-US" sz="3200" dirty="0">
                <a:latin typeface="Landasans Medium" panose="00000606000000000000" pitchFamily="50" charset="0"/>
              </a:rPr>
              <a:t>Figuratively, </a:t>
            </a:r>
            <a:r>
              <a:rPr lang="en-US" sz="3200" u="sng" dirty="0" err="1">
                <a:latin typeface="Landasans Medium" panose="00000606000000000000" pitchFamily="50" charset="0"/>
              </a:rPr>
              <a:t>baptizo</a:t>
            </a:r>
            <a:r>
              <a:rPr lang="en-US" sz="3200" dirty="0">
                <a:latin typeface="Landasans Medium" panose="00000606000000000000" pitchFamily="50" charset="0"/>
              </a:rPr>
              <a:t> pictures the introduction or placing of a person or thing into a new environment or into union with something else so as to alter its condition or its relationship to its previous environment or condition.</a:t>
            </a:r>
          </a:p>
          <a:p>
            <a:pPr marL="800100" indent="-571500">
              <a:lnSpc>
                <a:spcPct val="90000"/>
              </a:lnSpc>
              <a:spcAft>
                <a:spcPts val="1200"/>
              </a:spcAft>
              <a:buFont typeface="Arial" panose="020B0604020202020204" pitchFamily="34" charset="0"/>
              <a:buChar char="•"/>
            </a:pPr>
            <a:endParaRPr lang="en-US" sz="3200" dirty="0">
              <a:latin typeface="Landasans Medium" panose="00000606000000000000" pitchFamily="50" charset="0"/>
            </a:endParaRPr>
          </a:p>
        </p:txBody>
      </p:sp>
      <p:pic>
        <p:nvPicPr>
          <p:cNvPr id="5" name="Picture 4">
            <a:extLst>
              <a:ext uri="{FF2B5EF4-FFF2-40B4-BE49-F238E27FC236}">
                <a16:creationId xmlns:a16="http://schemas.microsoft.com/office/drawing/2014/main" id="{305C1A48-2FBB-411F-D1E3-D1FE90F212B4}"/>
              </a:ext>
            </a:extLst>
          </p:cNvPr>
          <p:cNvPicPr>
            <a:picLocks noChangeAspect="1"/>
          </p:cNvPicPr>
          <p:nvPr/>
        </p:nvPicPr>
        <p:blipFill rotWithShape="1">
          <a:blip r:embed="rId4"/>
          <a:srcRect l="26189" r="27936"/>
          <a:stretch/>
        </p:blipFill>
        <p:spPr>
          <a:xfrm>
            <a:off x="1220323" y="1198843"/>
            <a:ext cx="2842711" cy="4131129"/>
          </a:xfrm>
          <a:prstGeom prst="rect">
            <a:avLst/>
          </a:prstGeom>
        </p:spPr>
      </p:pic>
    </p:spTree>
    <p:extLst>
      <p:ext uri="{BB962C8B-B14F-4D97-AF65-F5344CB8AC3E}">
        <p14:creationId xmlns:p14="http://schemas.microsoft.com/office/powerpoint/2010/main" val="1834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ECCA51-A399-A431-9B0F-9733E15C5B20}"/>
              </a:ext>
            </a:extLst>
          </p:cNvPr>
          <p:cNvSpPr>
            <a:spLocks noGrp="1"/>
          </p:cNvSpPr>
          <p:nvPr>
            <p:ph sz="half" idx="1"/>
          </p:nvPr>
        </p:nvSpPr>
        <p:spPr>
          <a:xfrm>
            <a:off x="838199" y="284672"/>
            <a:ext cx="10056963" cy="6495690"/>
          </a:xfrm>
        </p:spPr>
        <p:txBody>
          <a:bodyPr>
            <a:normAutofit fontScale="92500" lnSpcReduction="10000"/>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make a thing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dipped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or dyed. To immerse for a religious purpose”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Critical Lexicon and Concordance to the English and Greek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E.W. Bullinger).</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immerse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mid. Dip oneself, wash (in non-Christian lit. also ‘plunge, sink, drench, overwhelm. . . .’)”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Greek-English Lexicon of the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Arndt and Gingrich, p. 131).</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immersion, submersion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Greek-English Lexicon of the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Grimm-Thayer, p. 94).</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immerse, sink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Manual Greek Lexicon of the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Abbott-Smith, p. 74).</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plunge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Greek-English Lexicon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Liddell &amp; Scott, p. 305).</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“consisting of the process of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immersion, submersion and emergence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(from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bapto</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dip)”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Expository Dictionary of New Testament Words,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 E. Vine).</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immerse, submerge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peculiar N.T. and Christian use of the word to denote immersion, submersion for a religious purpose”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Biblico</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-Theological Lexicon of the New Testament Greek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Cremer).</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immerse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cleanse or purify by washing”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New Analytical Greek Lexicon,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Perschbacher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 66).</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to immerse, to sink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 . There is no evidence that Luke or Paul and the other writers of the New Testament put upon this verb meanings not recognized by the Greeks”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Greek and English Lexicon,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Sophocles).</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the basic verb. It means ‘to dip in’ or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dip under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It is often used of dipping fabric in a dye.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an intensive form of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bapto</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From early times it was used in the sense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immersing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Expository Dictionary of Bible Words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Lawrence O. Richards, pp. 100-101).</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immerse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Word Study Greek-English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Paul. R. McReynolds, p. 907).</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meaning of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bapto</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dip in or under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dye,’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immerse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drown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bathe,’ wash.'”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Theological Dictionary of the New Testament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One Volume, ed. Geoffrey W. Bromiley, p. 92).</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Baptizo</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77x pr. to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 immerse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cleanse or purify by washing; to administer the rite of baptism, to baptize”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Greek and English Interlinear New Testament,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William D. Mounce and Robert H. Mounce, p. 1028).</a:t>
            </a:r>
          </a:p>
        </p:txBody>
      </p:sp>
    </p:spTree>
    <p:extLst>
      <p:ext uri="{BB962C8B-B14F-4D97-AF65-F5344CB8AC3E}">
        <p14:creationId xmlns:p14="http://schemas.microsoft.com/office/powerpoint/2010/main" val="422084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C1E4-19F7-C7E1-1CD5-AA2651AFB287}"/>
              </a:ext>
            </a:extLst>
          </p:cNvPr>
          <p:cNvSpPr>
            <a:spLocks noGrp="1"/>
          </p:cNvSpPr>
          <p:nvPr>
            <p:ph type="title"/>
          </p:nvPr>
        </p:nvSpPr>
        <p:spPr>
          <a:xfrm>
            <a:off x="770167" y="1240714"/>
            <a:ext cx="3616856" cy="4376572"/>
          </a:xfrm>
        </p:spPr>
        <p:txBody>
          <a:bodyPr anchor="ctr">
            <a:normAutofit/>
          </a:bodyPr>
          <a:lstStyle/>
          <a:p>
            <a:r>
              <a:rPr lang="en-US" sz="6600" b="1" dirty="0">
                <a:solidFill>
                  <a:srgbClr val="843C0C"/>
                </a:solidFill>
              </a:rPr>
              <a:t>Baptism Is Immersion in the Bible</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7BA8DE-578A-45AA-4077-5297C6B1A072}"/>
              </a:ext>
            </a:extLst>
          </p:cNvPr>
          <p:cNvSpPr>
            <a:spLocks noGrp="1"/>
          </p:cNvSpPr>
          <p:nvPr>
            <p:ph idx="1"/>
          </p:nvPr>
        </p:nvSpPr>
        <p:spPr>
          <a:xfrm>
            <a:off x="6096000" y="1193292"/>
            <a:ext cx="5501834" cy="4471416"/>
          </a:xfrm>
        </p:spPr>
        <p:txBody>
          <a:bodyPr anchor="ctr">
            <a:noAutofit/>
          </a:bodyPr>
          <a:lstStyle/>
          <a:p>
            <a:r>
              <a:rPr lang="en-US" sz="3200" dirty="0">
                <a:solidFill>
                  <a:schemeClr val="bg1"/>
                </a:solidFill>
              </a:rPr>
              <a:t>We don’t need to know Greek to understand Biblical Baptism.</a:t>
            </a:r>
          </a:p>
          <a:p>
            <a:r>
              <a:rPr lang="en-US" sz="3200" dirty="0">
                <a:solidFill>
                  <a:schemeClr val="bg1"/>
                </a:solidFill>
              </a:rPr>
              <a:t>John 3:23	Why was John baptizing in 		that location?  </a:t>
            </a:r>
          </a:p>
          <a:p>
            <a:r>
              <a:rPr lang="en-US" sz="3200" dirty="0">
                <a:solidFill>
                  <a:schemeClr val="bg1"/>
                </a:solidFill>
              </a:rPr>
              <a:t>Mark 1:9-10 	What about Jesus and the 		water?</a:t>
            </a:r>
          </a:p>
          <a:p>
            <a:r>
              <a:rPr lang="en-US" sz="3200" dirty="0">
                <a:solidFill>
                  <a:schemeClr val="bg1"/>
                </a:solidFill>
              </a:rPr>
              <a:t>Acts 8:36-39	What do we learn about the 		Eunuch’s baptism?</a:t>
            </a:r>
          </a:p>
          <a:p>
            <a:r>
              <a:rPr lang="en-US" sz="3200" dirty="0">
                <a:solidFill>
                  <a:schemeClr val="bg1"/>
                </a:solidFill>
              </a:rPr>
              <a:t>Romans 6:4	What is baptism compared to?</a:t>
            </a:r>
          </a:p>
        </p:txBody>
      </p:sp>
    </p:spTree>
    <p:extLst>
      <p:ext uri="{BB962C8B-B14F-4D97-AF65-F5344CB8AC3E}">
        <p14:creationId xmlns:p14="http://schemas.microsoft.com/office/powerpoint/2010/main" val="598718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TotalTime>
  <Words>2845</Words>
  <Application>Microsoft Office PowerPoint</Application>
  <PresentationFormat>Widescreen</PresentationFormat>
  <Paragraphs>246</Paragraphs>
  <Slides>41</Slides>
  <Notes>40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Arial</vt:lpstr>
      <vt:lpstr>Calibri</vt:lpstr>
      <vt:lpstr>Calibri Light</vt:lpstr>
      <vt:lpstr>Courier New</vt:lpstr>
      <vt:lpstr>Landasans Medium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Baptism Is Immersion in the Bible</vt:lpstr>
      <vt:lpstr>PowerPoint Presentation</vt:lpstr>
      <vt:lpstr>PowerPoint Presentation</vt:lpstr>
      <vt:lpstr>PowerPoint Presentation</vt:lpstr>
      <vt:lpstr>What are Biblical Types &amp; Antitypes?</vt:lpstr>
      <vt:lpstr>What are Biblical Types &amp; Antitypes?</vt:lpstr>
      <vt:lpstr>Baptism Types &amp; Antitypes</vt:lpstr>
      <vt:lpstr>Baptism in the Bible – Old Testament</vt:lpstr>
      <vt:lpstr>Baptism in the Bible – Old Testament</vt:lpstr>
      <vt:lpstr>Baptism in the Bible – Old Testament</vt:lpstr>
      <vt:lpstr>Baptism in the Bible – Baptism of John</vt:lpstr>
      <vt:lpstr>Jesus Introduces Baptism</vt:lpstr>
      <vt:lpstr>Jesus Instructed His Apostles to Baptize</vt:lpstr>
      <vt:lpstr>Jesus Instructed His Apostles to Baptize</vt:lpstr>
      <vt:lpstr>Apostles Taught Baptism</vt:lpstr>
      <vt:lpstr>Every “Conversion” in Acts includes Baptism</vt:lpstr>
      <vt:lpstr>There is only One Baptism</vt:lpstr>
      <vt:lpstr>PowerPoint Presentation</vt:lpstr>
      <vt:lpstr>Purpose &amp; Blessings of Baptism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Baptism Necessary for Salvation?</vt:lpstr>
      <vt:lpstr>Extra Slides for Discussion if Needed</vt:lpstr>
      <vt:lpstr>Baptism: A Commemoration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dc:title>
  <dc:creator>Gay, Ken</dc:creator>
  <cp:lastModifiedBy>Ken Gay</cp:lastModifiedBy>
  <cp:revision>10</cp:revision>
  <dcterms:created xsi:type="dcterms:W3CDTF">2019-01-03T22:01:11Z</dcterms:created>
  <dcterms:modified xsi:type="dcterms:W3CDTF">2023-03-22T21:28:55Z</dcterms:modified>
</cp:coreProperties>
</file>